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335" r:id="rId6"/>
    <p:sldId id="341" r:id="rId7"/>
    <p:sldId id="343" r:id="rId8"/>
    <p:sldId id="347" r:id="rId9"/>
    <p:sldId id="346" r:id="rId10"/>
    <p:sldId id="350" r:id="rId11"/>
    <p:sldId id="349" r:id="rId12"/>
    <p:sldId id="332" r:id="rId13"/>
    <p:sldId id="30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31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8E9839-A8E1-4121-8C9A-DD20C64893F5}" v="223" vWet="225" dt="2022-05-02T17:40:39.8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3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thyashagar S.T. it19058474" userId="d56dc9ff-00db-4348-932c-7df58f1bbd3f" providerId="ADAL" clId="{548B4615-DD53-460A-B67D-563A1E98E394}"/>
    <pc:docChg chg="undo custSel addSld delSld modSld sldOrd">
      <pc:chgData name="Vithyashagar S.T. it19058474" userId="d56dc9ff-00db-4348-932c-7df58f1bbd3f" providerId="ADAL" clId="{548B4615-DD53-460A-B67D-563A1E98E394}" dt="2022-05-02T17:45:04.725" v="2098"/>
      <pc:docMkLst>
        <pc:docMk/>
      </pc:docMkLst>
      <pc:sldChg chg="addSp delSp modSp mod setBg">
        <pc:chgData name="Vithyashagar S.T. it19058474" userId="d56dc9ff-00db-4348-932c-7df58f1bbd3f" providerId="ADAL" clId="{548B4615-DD53-460A-B67D-563A1E98E394}" dt="2022-04-28T17:53:11.494" v="101" actId="1076"/>
        <pc:sldMkLst>
          <pc:docMk/>
          <pc:sldMk cId="245498660" sldId="256"/>
        </pc:sldMkLst>
        <pc:spChg chg="add del mod">
          <ac:chgData name="Vithyashagar S.T. it19058474" userId="d56dc9ff-00db-4348-932c-7df58f1bbd3f" providerId="ADAL" clId="{548B4615-DD53-460A-B67D-563A1E98E394}" dt="2022-04-28T17:48:44.295" v="28" actId="478"/>
          <ac:spMkLst>
            <pc:docMk/>
            <pc:sldMk cId="245498660" sldId="256"/>
            <ac:spMk id="3" creationId="{E4F263E8-ADFA-48D7-B2ED-53A04C4E5AA4}"/>
          </ac:spMkLst>
        </pc:spChg>
        <pc:spChg chg="mod">
          <ac:chgData name="Vithyashagar S.T. it19058474" userId="d56dc9ff-00db-4348-932c-7df58f1bbd3f" providerId="ADAL" clId="{548B4615-DD53-460A-B67D-563A1E98E394}" dt="2022-04-28T17:53:11.494" v="101" actId="1076"/>
          <ac:spMkLst>
            <pc:docMk/>
            <pc:sldMk cId="245498660" sldId="256"/>
            <ac:spMk id="5" creationId="{49D78933-5042-4D9D-B05D-88AD40BD0788}"/>
          </ac:spMkLst>
        </pc:spChg>
        <pc:spChg chg="mod">
          <ac:chgData name="Vithyashagar S.T. it19058474" userId="d56dc9ff-00db-4348-932c-7df58f1bbd3f" providerId="ADAL" clId="{548B4615-DD53-460A-B67D-563A1E98E394}" dt="2022-04-28T17:53:06.329" v="99" actId="404"/>
          <ac:spMkLst>
            <pc:docMk/>
            <pc:sldMk cId="245498660" sldId="256"/>
            <ac:spMk id="9" creationId="{F607C874-782B-4427-B581-0597FA74FF03}"/>
          </ac:spMkLst>
        </pc:spChg>
        <pc:spChg chg="add del">
          <ac:chgData name="Vithyashagar S.T. it19058474" userId="d56dc9ff-00db-4348-932c-7df58f1bbd3f" providerId="ADAL" clId="{548B4615-DD53-460A-B67D-563A1E98E394}" dt="2022-04-28T17:49:58.271" v="36" actId="26606"/>
          <ac:spMkLst>
            <pc:docMk/>
            <pc:sldMk cId="245498660" sldId="256"/>
            <ac:spMk id="21" creationId="{7D6BF779-0B8C-4CC2-9268-9506AD0C5331}"/>
          </ac:spMkLst>
        </pc:spChg>
        <pc:spChg chg="add del">
          <ac:chgData name="Vithyashagar S.T. it19058474" userId="d56dc9ff-00db-4348-932c-7df58f1bbd3f" providerId="ADAL" clId="{548B4615-DD53-460A-B67D-563A1E98E394}" dt="2022-04-28T17:49:58.271" v="36" actId="26606"/>
          <ac:spMkLst>
            <pc:docMk/>
            <pc:sldMk cId="245498660" sldId="256"/>
            <ac:spMk id="23" creationId="{8B646C36-EEEC-4D52-8E8E-206F4CD8A3DA}"/>
          </ac:spMkLst>
        </pc:spChg>
        <pc:spChg chg="add del">
          <ac:chgData name="Vithyashagar S.T. it19058474" userId="d56dc9ff-00db-4348-932c-7df58f1bbd3f" providerId="ADAL" clId="{548B4615-DD53-460A-B67D-563A1E98E394}" dt="2022-04-28T17:49:58.271" v="36" actId="26606"/>
          <ac:spMkLst>
            <pc:docMk/>
            <pc:sldMk cId="245498660" sldId="256"/>
            <ac:spMk id="29" creationId="{8258443E-B333-44F4-8D49-1EAB1C1A4613}"/>
          </ac:spMkLst>
        </pc:spChg>
        <pc:spChg chg="add del">
          <ac:chgData name="Vithyashagar S.T. it19058474" userId="d56dc9ff-00db-4348-932c-7df58f1bbd3f" providerId="ADAL" clId="{548B4615-DD53-460A-B67D-563A1E98E394}" dt="2022-04-28T17:49:58.271" v="36" actId="26606"/>
          <ac:spMkLst>
            <pc:docMk/>
            <pc:sldMk cId="245498660" sldId="256"/>
            <ac:spMk id="38" creationId="{4FB204DF-284E-45F6-A017-79A4DF57BCCB}"/>
          </ac:spMkLst>
        </pc:spChg>
        <pc:spChg chg="add del">
          <ac:chgData name="Vithyashagar S.T. it19058474" userId="d56dc9ff-00db-4348-932c-7df58f1bbd3f" providerId="ADAL" clId="{548B4615-DD53-460A-B67D-563A1E98E394}" dt="2022-04-28T17:49:58.271" v="36" actId="26606"/>
          <ac:spMkLst>
            <pc:docMk/>
            <pc:sldMk cId="245498660" sldId="256"/>
            <ac:spMk id="40" creationId="{EB8560A9-B281-46EB-A304-1E4A5A00D6A9}"/>
          </ac:spMkLst>
        </pc:spChg>
        <pc:spChg chg="add del">
          <ac:chgData name="Vithyashagar S.T. it19058474" userId="d56dc9ff-00db-4348-932c-7df58f1bbd3f" providerId="ADAL" clId="{548B4615-DD53-460A-B67D-563A1E98E394}" dt="2022-04-28T17:49:58.271" v="36" actId="26606"/>
          <ac:spMkLst>
            <pc:docMk/>
            <pc:sldMk cId="245498660" sldId="256"/>
            <ac:spMk id="42" creationId="{4D1A5E71-B6B6-486A-8CDC-C7ABD9B903F6}"/>
          </ac:spMkLst>
        </pc:spChg>
        <pc:spChg chg="add del">
          <ac:chgData name="Vithyashagar S.T. it19058474" userId="d56dc9ff-00db-4348-932c-7df58f1bbd3f" providerId="ADAL" clId="{548B4615-DD53-460A-B67D-563A1E98E394}" dt="2022-04-28T17:49:58.271" v="36" actId="26606"/>
          <ac:spMkLst>
            <pc:docMk/>
            <pc:sldMk cId="245498660" sldId="256"/>
            <ac:spMk id="44" creationId="{667882DD-56E8-460E-99D5-86E71982D5AB}"/>
          </ac:spMkLst>
        </pc:spChg>
        <pc:grpChg chg="add del">
          <ac:chgData name="Vithyashagar S.T. it19058474" userId="d56dc9ff-00db-4348-932c-7df58f1bbd3f" providerId="ADAL" clId="{548B4615-DD53-460A-B67D-563A1E98E394}" dt="2022-04-28T17:49:58.271" v="36" actId="26606"/>
          <ac:grpSpMkLst>
            <pc:docMk/>
            <pc:sldMk cId="245498660" sldId="256"/>
            <ac:grpSpMk id="14" creationId="{8A351602-3772-4279-B0D3-A523F6F6EAB3}"/>
          </ac:grpSpMkLst>
        </pc:grpChg>
        <pc:grpChg chg="add del">
          <ac:chgData name="Vithyashagar S.T. it19058474" userId="d56dc9ff-00db-4348-932c-7df58f1bbd3f" providerId="ADAL" clId="{548B4615-DD53-460A-B67D-563A1E98E394}" dt="2022-04-28T17:49:58.271" v="36" actId="26606"/>
          <ac:grpSpMkLst>
            <pc:docMk/>
            <pc:sldMk cId="245498660" sldId="256"/>
            <ac:grpSpMk id="25" creationId="{B2EBBF56-923D-48A7-9F8F-86E33CFA3EF9}"/>
          </ac:grpSpMkLst>
        </pc:grpChg>
        <pc:grpChg chg="add del">
          <ac:chgData name="Vithyashagar S.T. it19058474" userId="d56dc9ff-00db-4348-932c-7df58f1bbd3f" providerId="ADAL" clId="{548B4615-DD53-460A-B67D-563A1E98E394}" dt="2022-04-28T17:49:58.271" v="36" actId="26606"/>
          <ac:grpSpMkLst>
            <pc:docMk/>
            <pc:sldMk cId="245498660" sldId="256"/>
            <ac:grpSpMk id="31" creationId="{FB9739EB-7F66-433D-841F-AB3CD18700B7}"/>
          </ac:grpSpMkLst>
        </pc:grpChg>
        <pc:picChg chg="add mod">
          <ac:chgData name="Vithyashagar S.T. it19058474" userId="d56dc9ff-00db-4348-932c-7df58f1bbd3f" providerId="ADAL" clId="{548B4615-DD53-460A-B67D-563A1E98E394}" dt="2022-04-28T17:52:26.292" v="90" actId="1076"/>
          <ac:picMkLst>
            <pc:docMk/>
            <pc:sldMk cId="245498660" sldId="256"/>
            <ac:picMk id="6" creationId="{7B345E0E-A302-4B4C-B379-7178145955F5}"/>
          </ac:picMkLst>
        </pc:picChg>
        <pc:picChg chg="del mod">
          <ac:chgData name="Vithyashagar S.T. it19058474" userId="d56dc9ff-00db-4348-932c-7df58f1bbd3f" providerId="ADAL" clId="{548B4615-DD53-460A-B67D-563A1E98E394}" dt="2022-04-28T17:48:40.600" v="27" actId="478"/>
          <ac:picMkLst>
            <pc:docMk/>
            <pc:sldMk cId="245498660" sldId="256"/>
            <ac:picMk id="7" creationId="{61FC108D-9CCF-425E-BEF0-6FF79B2BBB41}"/>
          </ac:picMkLst>
        </pc:picChg>
      </pc:sldChg>
      <pc:sldChg chg="del">
        <pc:chgData name="Vithyashagar S.T. it19058474" userId="d56dc9ff-00db-4348-932c-7df58f1bbd3f" providerId="ADAL" clId="{548B4615-DD53-460A-B67D-563A1E98E394}" dt="2022-04-28T18:13:28.063" v="208" actId="47"/>
        <pc:sldMkLst>
          <pc:docMk/>
          <pc:sldMk cId="1512919829" sldId="257"/>
        </pc:sldMkLst>
      </pc:sldChg>
      <pc:sldChg chg="del">
        <pc:chgData name="Vithyashagar S.T. it19058474" userId="d56dc9ff-00db-4348-932c-7df58f1bbd3f" providerId="ADAL" clId="{548B4615-DD53-460A-B67D-563A1E98E394}" dt="2022-04-28T18:13:25.943" v="207" actId="47"/>
        <pc:sldMkLst>
          <pc:docMk/>
          <pc:sldMk cId="1873996578" sldId="259"/>
        </pc:sldMkLst>
      </pc:sldChg>
      <pc:sldChg chg="del">
        <pc:chgData name="Vithyashagar S.T. it19058474" userId="d56dc9ff-00db-4348-932c-7df58f1bbd3f" providerId="ADAL" clId="{548B4615-DD53-460A-B67D-563A1E98E394}" dt="2022-04-28T18:13:08.928" v="202" actId="47"/>
        <pc:sldMkLst>
          <pc:docMk/>
          <pc:sldMk cId="1303195991" sldId="263"/>
        </pc:sldMkLst>
      </pc:sldChg>
      <pc:sldChg chg="delSp mod">
        <pc:chgData name="Vithyashagar S.T. it19058474" userId="d56dc9ff-00db-4348-932c-7df58f1bbd3f" providerId="ADAL" clId="{548B4615-DD53-460A-B67D-563A1E98E394}" dt="2022-04-28T18:09:43.140" v="200" actId="478"/>
        <pc:sldMkLst>
          <pc:docMk/>
          <pc:sldMk cId="1207573023" sldId="306"/>
        </pc:sldMkLst>
        <pc:spChg chg="del">
          <ac:chgData name="Vithyashagar S.T. it19058474" userId="d56dc9ff-00db-4348-932c-7df58f1bbd3f" providerId="ADAL" clId="{548B4615-DD53-460A-B67D-563A1E98E394}" dt="2022-04-28T18:09:40.083" v="199" actId="478"/>
          <ac:spMkLst>
            <pc:docMk/>
            <pc:sldMk cId="1207573023" sldId="306"/>
            <ac:spMk id="2" creationId="{EAC526F9-A7E7-4B72-967B-74782460DF28}"/>
          </ac:spMkLst>
        </pc:spChg>
        <pc:spChg chg="del">
          <ac:chgData name="Vithyashagar S.T. it19058474" userId="d56dc9ff-00db-4348-932c-7df58f1bbd3f" providerId="ADAL" clId="{548B4615-DD53-460A-B67D-563A1E98E394}" dt="2022-04-28T18:09:43.140" v="200" actId="478"/>
          <ac:spMkLst>
            <pc:docMk/>
            <pc:sldMk cId="1207573023" sldId="306"/>
            <ac:spMk id="13" creationId="{3B0C98D2-D0E1-4FBC-8B34-1CD41E1F61FD}"/>
          </ac:spMkLst>
        </pc:spChg>
      </pc:sldChg>
      <pc:sldChg chg="del">
        <pc:chgData name="Vithyashagar S.T. it19058474" userId="d56dc9ff-00db-4348-932c-7df58f1bbd3f" providerId="ADAL" clId="{548B4615-DD53-460A-B67D-563A1E98E394}" dt="2022-04-28T18:13:24.168" v="206" actId="47"/>
        <pc:sldMkLst>
          <pc:docMk/>
          <pc:sldMk cId="712774039" sldId="308"/>
        </pc:sldMkLst>
      </pc:sldChg>
      <pc:sldChg chg="del">
        <pc:chgData name="Vithyashagar S.T. it19058474" userId="d56dc9ff-00db-4348-932c-7df58f1bbd3f" providerId="ADAL" clId="{548B4615-DD53-460A-B67D-563A1E98E394}" dt="2022-04-28T18:13:19.049" v="205" actId="47"/>
        <pc:sldMkLst>
          <pc:docMk/>
          <pc:sldMk cId="427803807" sldId="318"/>
        </pc:sldMkLst>
      </pc:sldChg>
      <pc:sldChg chg="addSp delSp modSp del mod">
        <pc:chgData name="Vithyashagar S.T. it19058474" userId="d56dc9ff-00db-4348-932c-7df58f1bbd3f" providerId="ADAL" clId="{548B4615-DD53-460A-B67D-563A1E98E394}" dt="2022-04-28T18:06:40.438" v="143" actId="47"/>
        <pc:sldMkLst>
          <pc:docMk/>
          <pc:sldMk cId="2144753802" sldId="320"/>
        </pc:sldMkLst>
        <pc:spChg chg="add del mod">
          <ac:chgData name="Vithyashagar S.T. it19058474" userId="d56dc9ff-00db-4348-932c-7df58f1bbd3f" providerId="ADAL" clId="{548B4615-DD53-460A-B67D-563A1E98E394}" dt="2022-04-28T18:06:33.495" v="140" actId="478"/>
          <ac:spMkLst>
            <pc:docMk/>
            <pc:sldMk cId="2144753802" sldId="320"/>
            <ac:spMk id="4" creationId="{8F73B068-1DB0-431D-B6A3-E2B598AA9CE0}"/>
          </ac:spMkLst>
        </pc:spChg>
        <pc:spChg chg="add del mod">
          <ac:chgData name="Vithyashagar S.T. it19058474" userId="d56dc9ff-00db-4348-932c-7df58f1bbd3f" providerId="ADAL" clId="{548B4615-DD53-460A-B67D-563A1E98E394}" dt="2022-04-28T18:06:37.230" v="142" actId="478"/>
          <ac:spMkLst>
            <pc:docMk/>
            <pc:sldMk cId="2144753802" sldId="320"/>
            <ac:spMk id="6" creationId="{6A2C681F-4CD5-470A-9A91-BD57FAE0DA35}"/>
          </ac:spMkLst>
        </pc:spChg>
        <pc:picChg chg="del">
          <ac:chgData name="Vithyashagar S.T. it19058474" userId="d56dc9ff-00db-4348-932c-7df58f1bbd3f" providerId="ADAL" clId="{548B4615-DD53-460A-B67D-563A1E98E394}" dt="2022-04-28T18:06:35.245" v="141" actId="478"/>
          <ac:picMkLst>
            <pc:docMk/>
            <pc:sldMk cId="2144753802" sldId="320"/>
            <ac:picMk id="12" creationId="{C5CFABA2-71A7-4EFD-B6E2-B07667931F4B}"/>
          </ac:picMkLst>
        </pc:picChg>
        <pc:picChg chg="del">
          <ac:chgData name="Vithyashagar S.T. it19058474" userId="d56dc9ff-00db-4348-932c-7df58f1bbd3f" providerId="ADAL" clId="{548B4615-DD53-460A-B67D-563A1E98E394}" dt="2022-04-28T18:06:31.344" v="139" actId="478"/>
          <ac:picMkLst>
            <pc:docMk/>
            <pc:sldMk cId="2144753802" sldId="320"/>
            <ac:picMk id="14" creationId="{ADBB8B20-4661-4FF9-A6AC-8744FFB07759}"/>
          </ac:picMkLst>
        </pc:picChg>
      </pc:sldChg>
      <pc:sldChg chg="modSp del mod">
        <pc:chgData name="Vithyashagar S.T. it19058474" userId="d56dc9ff-00db-4348-932c-7df58f1bbd3f" providerId="ADAL" clId="{548B4615-DD53-460A-B67D-563A1E98E394}" dt="2022-04-28T18:08:30.565" v="180" actId="47"/>
        <pc:sldMkLst>
          <pc:docMk/>
          <pc:sldMk cId="3692067908" sldId="321"/>
        </pc:sldMkLst>
        <pc:spChg chg="mod">
          <ac:chgData name="Vithyashagar S.T. it19058474" userId="d56dc9ff-00db-4348-932c-7df58f1bbd3f" providerId="ADAL" clId="{548B4615-DD53-460A-B67D-563A1E98E394}" dt="2022-04-28T18:08:22.383" v="177" actId="21"/>
          <ac:spMkLst>
            <pc:docMk/>
            <pc:sldMk cId="3692067908" sldId="321"/>
            <ac:spMk id="7" creationId="{4B8C50D9-902D-4682-A751-1DF840DA4F4A}"/>
          </ac:spMkLst>
        </pc:spChg>
      </pc:sldChg>
      <pc:sldChg chg="delSp modSp add del mod ord">
        <pc:chgData name="Vithyashagar S.T. it19058474" userId="d56dc9ff-00db-4348-932c-7df58f1bbd3f" providerId="ADAL" clId="{548B4615-DD53-460A-B67D-563A1E98E394}" dt="2022-05-02T17:42:54.812" v="2082"/>
        <pc:sldMkLst>
          <pc:docMk/>
          <pc:sldMk cId="1352570991" sldId="332"/>
        </pc:sldMkLst>
        <pc:spChg chg="del">
          <ac:chgData name="Vithyashagar S.T. it19058474" userId="d56dc9ff-00db-4348-932c-7df58f1bbd3f" providerId="ADAL" clId="{548B4615-DD53-460A-B67D-563A1E98E394}" dt="2022-04-28T18:09:32.629" v="197" actId="478"/>
          <ac:spMkLst>
            <pc:docMk/>
            <pc:sldMk cId="1352570991" sldId="332"/>
            <ac:spMk id="8" creationId="{914A2ACB-01B1-4692-98E0-46CE633AC481}"/>
          </ac:spMkLst>
        </pc:spChg>
        <pc:spChg chg="del">
          <ac:chgData name="Vithyashagar S.T. it19058474" userId="d56dc9ff-00db-4348-932c-7df58f1bbd3f" providerId="ADAL" clId="{548B4615-DD53-460A-B67D-563A1E98E394}" dt="2022-04-28T18:09:33.912" v="198" actId="478"/>
          <ac:spMkLst>
            <pc:docMk/>
            <pc:sldMk cId="1352570991" sldId="332"/>
            <ac:spMk id="9" creationId="{93D51D4B-995C-4B11-99DF-70EFFA5A6459}"/>
          </ac:spMkLst>
        </pc:spChg>
        <pc:graphicFrameChg chg="mod">
          <ac:chgData name="Vithyashagar S.T. it19058474" userId="d56dc9ff-00db-4348-932c-7df58f1bbd3f" providerId="ADAL" clId="{548B4615-DD53-460A-B67D-563A1E98E394}" dt="2022-05-02T17:42:54.812" v="2082"/>
          <ac:graphicFrameMkLst>
            <pc:docMk/>
            <pc:sldMk cId="1352570991" sldId="332"/>
            <ac:graphicFrameMk id="7" creationId="{FEE390D4-E3D2-4A1B-814C-E868A0E10D9A}"/>
          </ac:graphicFrameMkLst>
        </pc:graphicFrameChg>
      </pc:sldChg>
      <pc:sldChg chg="del">
        <pc:chgData name="Vithyashagar S.T. it19058474" userId="d56dc9ff-00db-4348-932c-7df58f1bbd3f" providerId="ADAL" clId="{548B4615-DD53-460A-B67D-563A1E98E394}" dt="2022-04-28T18:13:11.207" v="203" actId="47"/>
        <pc:sldMkLst>
          <pc:docMk/>
          <pc:sldMk cId="634033847" sldId="333"/>
        </pc:sldMkLst>
      </pc:sldChg>
      <pc:sldChg chg="del">
        <pc:chgData name="Vithyashagar S.T. it19058474" userId="d56dc9ff-00db-4348-932c-7df58f1bbd3f" providerId="ADAL" clId="{548B4615-DD53-460A-B67D-563A1E98E394}" dt="2022-04-28T18:13:14.248" v="204" actId="47"/>
        <pc:sldMkLst>
          <pc:docMk/>
          <pc:sldMk cId="3087793748" sldId="334"/>
        </pc:sldMkLst>
      </pc:sldChg>
      <pc:sldChg chg="delSp modSp mod">
        <pc:chgData name="Vithyashagar S.T. it19058474" userId="d56dc9ff-00db-4348-932c-7df58f1bbd3f" providerId="ADAL" clId="{548B4615-DD53-460A-B67D-563A1E98E394}" dt="2022-05-02T17:40:30.986" v="2034" actId="115"/>
        <pc:sldMkLst>
          <pc:docMk/>
          <pc:sldMk cId="3001402050" sldId="335"/>
        </pc:sldMkLst>
        <pc:spChg chg="mod">
          <ac:chgData name="Vithyashagar S.T. it19058474" userId="d56dc9ff-00db-4348-932c-7df58f1bbd3f" providerId="ADAL" clId="{548B4615-DD53-460A-B67D-563A1E98E394}" dt="2022-05-02T17:40:30.986" v="2034" actId="115"/>
          <ac:spMkLst>
            <pc:docMk/>
            <pc:sldMk cId="3001402050" sldId="335"/>
            <ac:spMk id="5" creationId="{FD83F038-B7F9-41D5-816E-B7D433B63377}"/>
          </ac:spMkLst>
        </pc:spChg>
        <pc:spChg chg="del">
          <ac:chgData name="Vithyashagar S.T. it19058474" userId="d56dc9ff-00db-4348-932c-7df58f1bbd3f" providerId="ADAL" clId="{548B4615-DD53-460A-B67D-563A1E98E394}" dt="2022-04-28T18:05:27.332" v="127" actId="478"/>
          <ac:spMkLst>
            <pc:docMk/>
            <pc:sldMk cId="3001402050" sldId="335"/>
            <ac:spMk id="10" creationId="{4D1ACAC6-5622-4413-8860-88AC11CC8AC3}"/>
          </ac:spMkLst>
        </pc:spChg>
        <pc:spChg chg="del">
          <ac:chgData name="Vithyashagar S.T. it19058474" userId="d56dc9ff-00db-4348-932c-7df58f1bbd3f" providerId="ADAL" clId="{548B4615-DD53-460A-B67D-563A1E98E394}" dt="2022-04-28T18:05:23.404" v="126" actId="478"/>
          <ac:spMkLst>
            <pc:docMk/>
            <pc:sldMk cId="3001402050" sldId="335"/>
            <ac:spMk id="18" creationId="{6AF91435-6F1B-4ED2-98E4-CD88427D6761}"/>
          </ac:spMkLst>
        </pc:spChg>
        <pc:spChg chg="mod">
          <ac:chgData name="Vithyashagar S.T. it19058474" userId="d56dc9ff-00db-4348-932c-7df58f1bbd3f" providerId="ADAL" clId="{548B4615-DD53-460A-B67D-563A1E98E394}" dt="2022-04-28T18:05:53.925" v="131" actId="1076"/>
          <ac:spMkLst>
            <pc:docMk/>
            <pc:sldMk cId="3001402050" sldId="335"/>
            <ac:spMk id="28" creationId="{537C916C-BD06-4071-933A-54E8087725C1}"/>
          </ac:spMkLst>
        </pc:spChg>
        <pc:spChg chg="mod">
          <ac:chgData name="Vithyashagar S.T. it19058474" userId="d56dc9ff-00db-4348-932c-7df58f1bbd3f" providerId="ADAL" clId="{548B4615-DD53-460A-B67D-563A1E98E394}" dt="2022-04-28T18:04:04.092" v="119" actId="207"/>
          <ac:spMkLst>
            <pc:docMk/>
            <pc:sldMk cId="3001402050" sldId="335"/>
            <ac:spMk id="39" creationId="{EEA7C575-784A-49C4-9508-4BC931F9E9E7}"/>
          </ac:spMkLst>
        </pc:spChg>
        <pc:spChg chg="mod">
          <ac:chgData name="Vithyashagar S.T. it19058474" userId="d56dc9ff-00db-4348-932c-7df58f1bbd3f" providerId="ADAL" clId="{548B4615-DD53-460A-B67D-563A1E98E394}" dt="2022-04-28T18:05:05.601" v="125" actId="404"/>
          <ac:spMkLst>
            <pc:docMk/>
            <pc:sldMk cId="3001402050" sldId="335"/>
            <ac:spMk id="41" creationId="{062755BC-E537-471C-BFEC-2CCCB3FEDAD0}"/>
          </ac:spMkLst>
        </pc:spChg>
        <pc:spChg chg="mod">
          <ac:chgData name="Vithyashagar S.T. it19058474" userId="d56dc9ff-00db-4348-932c-7df58f1bbd3f" providerId="ADAL" clId="{548B4615-DD53-460A-B67D-563A1E98E394}" dt="2022-04-28T18:04:28.719" v="120" actId="207"/>
          <ac:spMkLst>
            <pc:docMk/>
            <pc:sldMk cId="3001402050" sldId="335"/>
            <ac:spMk id="45" creationId="{5B41A403-B385-4E9F-8F13-7C50CCD66333}"/>
          </ac:spMkLst>
        </pc:spChg>
        <pc:spChg chg="del">
          <ac:chgData name="Vithyashagar S.T. it19058474" userId="d56dc9ff-00db-4348-932c-7df58f1bbd3f" providerId="ADAL" clId="{548B4615-DD53-460A-B67D-563A1E98E394}" dt="2022-04-28T17:54:03.349" v="102" actId="478"/>
          <ac:spMkLst>
            <pc:docMk/>
            <pc:sldMk cId="3001402050" sldId="335"/>
            <ac:spMk id="47" creationId="{A58F8A80-7099-48A1-88FD-144DC28DDE25}"/>
          </ac:spMkLst>
        </pc:spChg>
        <pc:grpChg chg="del">
          <ac:chgData name="Vithyashagar S.T. it19058474" userId="d56dc9ff-00db-4348-932c-7df58f1bbd3f" providerId="ADAL" clId="{548B4615-DD53-460A-B67D-563A1E98E394}" dt="2022-04-28T17:54:03.349" v="102" actId="478"/>
          <ac:grpSpMkLst>
            <pc:docMk/>
            <pc:sldMk cId="3001402050" sldId="335"/>
            <ac:grpSpMk id="24" creationId="{171207D3-EBB5-4738-9D5D-4AE605D39BEF}"/>
          </ac:grpSpMkLst>
        </pc:grpChg>
        <pc:picChg chg="mod ord">
          <ac:chgData name="Vithyashagar S.T. it19058474" userId="d56dc9ff-00db-4348-932c-7df58f1bbd3f" providerId="ADAL" clId="{548B4615-DD53-460A-B67D-563A1E98E394}" dt="2022-04-28T18:06:24.629" v="138" actId="170"/>
          <ac:picMkLst>
            <pc:docMk/>
            <pc:sldMk cId="3001402050" sldId="335"/>
            <ac:picMk id="49" creationId="{DB9D6295-3E81-42DC-B21C-DF039D0D4DCA}"/>
          </ac:picMkLst>
        </pc:picChg>
      </pc:sldChg>
      <pc:sldChg chg="modSp add del mod">
        <pc:chgData name="Vithyashagar S.T. it19058474" userId="d56dc9ff-00db-4348-932c-7df58f1bbd3f" providerId="ADAL" clId="{548B4615-DD53-460A-B67D-563A1E98E394}" dt="2022-04-28T18:08:28.845" v="179" actId="47"/>
        <pc:sldMkLst>
          <pc:docMk/>
          <pc:sldMk cId="717686668" sldId="339"/>
        </pc:sldMkLst>
        <pc:spChg chg="mod">
          <ac:chgData name="Vithyashagar S.T. it19058474" userId="d56dc9ff-00db-4348-932c-7df58f1bbd3f" providerId="ADAL" clId="{548B4615-DD53-460A-B67D-563A1E98E394}" dt="2022-04-28T18:08:14.407" v="174" actId="27636"/>
          <ac:spMkLst>
            <pc:docMk/>
            <pc:sldMk cId="717686668" sldId="339"/>
            <ac:spMk id="7" creationId="{4B8C50D9-902D-4682-A751-1DF840DA4F4A}"/>
          </ac:spMkLst>
        </pc:spChg>
      </pc:sldChg>
      <pc:sldChg chg="delSp modSp add del mod">
        <pc:chgData name="Vithyashagar S.T. it19058474" userId="d56dc9ff-00db-4348-932c-7df58f1bbd3f" providerId="ADAL" clId="{548B4615-DD53-460A-B67D-563A1E98E394}" dt="2022-04-28T18:09:16.565" v="192" actId="478"/>
        <pc:sldMkLst>
          <pc:docMk/>
          <pc:sldMk cId="2328750400" sldId="340"/>
        </pc:sldMkLst>
        <pc:spChg chg="mod">
          <ac:chgData name="Vithyashagar S.T. it19058474" userId="d56dc9ff-00db-4348-932c-7df58f1bbd3f" providerId="ADAL" clId="{548B4615-DD53-460A-B67D-563A1E98E394}" dt="2022-04-28T18:07:07.754" v="151" actId="27636"/>
          <ac:spMkLst>
            <pc:docMk/>
            <pc:sldMk cId="2328750400" sldId="340"/>
            <ac:spMk id="7" creationId="{4B8C50D9-902D-4682-A751-1DF840DA4F4A}"/>
          </ac:spMkLst>
        </pc:spChg>
        <pc:spChg chg="del">
          <ac:chgData name="Vithyashagar S.T. it19058474" userId="d56dc9ff-00db-4348-932c-7df58f1bbd3f" providerId="ADAL" clId="{548B4615-DD53-460A-B67D-563A1E98E394}" dt="2022-04-28T18:09:16.565" v="192" actId="478"/>
          <ac:spMkLst>
            <pc:docMk/>
            <pc:sldMk cId="2328750400" sldId="340"/>
            <ac:spMk id="9" creationId="{F060BF75-456A-426A-854B-52CC6C796DD6}"/>
          </ac:spMkLst>
        </pc:spChg>
        <pc:spChg chg="del">
          <ac:chgData name="Vithyashagar S.T. it19058474" userId="d56dc9ff-00db-4348-932c-7df58f1bbd3f" providerId="ADAL" clId="{548B4615-DD53-460A-B67D-563A1E98E394}" dt="2022-04-28T18:09:13.311" v="191" actId="478"/>
          <ac:spMkLst>
            <pc:docMk/>
            <pc:sldMk cId="2328750400" sldId="340"/>
            <ac:spMk id="11" creationId="{449456DA-96B6-42CF-BA00-9F1B2476C0D6}"/>
          </ac:spMkLst>
        </pc:spChg>
      </pc:sldChg>
      <pc:sldChg chg="addSp delSp modSp mod ord setBg modAnim">
        <pc:chgData name="Vithyashagar S.T. it19058474" userId="d56dc9ff-00db-4348-932c-7df58f1bbd3f" providerId="ADAL" clId="{548B4615-DD53-460A-B67D-563A1E98E394}" dt="2022-05-02T17:45:04.725" v="2098"/>
        <pc:sldMkLst>
          <pc:docMk/>
          <pc:sldMk cId="4279274125" sldId="341"/>
        </pc:sldMkLst>
        <pc:spChg chg="del mod">
          <ac:chgData name="Vithyashagar S.T. it19058474" userId="d56dc9ff-00db-4348-932c-7df58f1bbd3f" providerId="ADAL" clId="{548B4615-DD53-460A-B67D-563A1E98E394}" dt="2022-04-29T18:49:00.416" v="1987" actId="478"/>
          <ac:spMkLst>
            <pc:docMk/>
            <pc:sldMk cId="4279274125" sldId="341"/>
            <ac:spMk id="7" creationId="{4B8C50D9-902D-4682-A751-1DF840DA4F4A}"/>
          </ac:spMkLst>
        </pc:spChg>
        <pc:spChg chg="mod">
          <ac:chgData name="Vithyashagar S.T. it19058474" userId="d56dc9ff-00db-4348-932c-7df58f1bbd3f" providerId="ADAL" clId="{548B4615-DD53-460A-B67D-563A1E98E394}" dt="2022-04-29T19:01:46.160" v="2025"/>
          <ac:spMkLst>
            <pc:docMk/>
            <pc:sldMk cId="4279274125" sldId="341"/>
            <ac:spMk id="9" creationId="{C1977245-5281-45FF-8BA2-3EF9495E8E9D}"/>
          </ac:spMkLst>
        </pc:spChg>
        <pc:spChg chg="del">
          <ac:chgData name="Vithyashagar S.T. it19058474" userId="d56dc9ff-00db-4348-932c-7df58f1bbd3f" providerId="ADAL" clId="{548B4615-DD53-460A-B67D-563A1E98E394}" dt="2022-04-28T18:08:57.735" v="186" actId="478"/>
          <ac:spMkLst>
            <pc:docMk/>
            <pc:sldMk cId="4279274125" sldId="341"/>
            <ac:spMk id="9" creationId="{F060BF75-456A-426A-854B-52CC6C796DD6}"/>
          </ac:spMkLst>
        </pc:spChg>
        <pc:spChg chg="mod">
          <ac:chgData name="Vithyashagar S.T. it19058474" userId="d56dc9ff-00db-4348-932c-7df58f1bbd3f" providerId="ADAL" clId="{548B4615-DD53-460A-B67D-563A1E98E394}" dt="2022-04-29T19:01:46.160" v="2025"/>
          <ac:spMkLst>
            <pc:docMk/>
            <pc:sldMk cId="4279274125" sldId="341"/>
            <ac:spMk id="11" creationId="{2FF9434D-78BF-4C94-8855-91B8D1786785}"/>
          </ac:spMkLst>
        </pc:spChg>
        <pc:spChg chg="del">
          <ac:chgData name="Vithyashagar S.T. it19058474" userId="d56dc9ff-00db-4348-932c-7df58f1bbd3f" providerId="ADAL" clId="{548B4615-DD53-460A-B67D-563A1E98E394}" dt="2022-04-28T18:08:56.438" v="185" actId="478"/>
          <ac:spMkLst>
            <pc:docMk/>
            <pc:sldMk cId="4279274125" sldId="341"/>
            <ac:spMk id="11" creationId="{449456DA-96B6-42CF-BA00-9F1B2476C0D6}"/>
          </ac:spMkLst>
        </pc:spChg>
        <pc:spChg chg="mod">
          <ac:chgData name="Vithyashagar S.T. it19058474" userId="d56dc9ff-00db-4348-932c-7df58f1bbd3f" providerId="ADAL" clId="{548B4615-DD53-460A-B67D-563A1E98E394}" dt="2022-04-29T19:01:46.160" v="2025"/>
          <ac:spMkLst>
            <pc:docMk/>
            <pc:sldMk cId="4279274125" sldId="341"/>
            <ac:spMk id="12" creationId="{4205E03C-755F-46A9-8B06-8CD7F7516B93}"/>
          </ac:spMkLst>
        </pc:spChg>
        <pc:spChg chg="mod">
          <ac:chgData name="Vithyashagar S.T. it19058474" userId="d56dc9ff-00db-4348-932c-7df58f1bbd3f" providerId="ADAL" clId="{548B4615-DD53-460A-B67D-563A1E98E394}" dt="2022-04-29T19:01:46.160" v="2025"/>
          <ac:spMkLst>
            <pc:docMk/>
            <pc:sldMk cId="4279274125" sldId="341"/>
            <ac:spMk id="13" creationId="{EB9D94EC-C5E0-4BBF-8211-CEB25CFC69E0}"/>
          </ac:spMkLst>
        </pc:spChg>
        <pc:spChg chg="mod">
          <ac:chgData name="Vithyashagar S.T. it19058474" userId="d56dc9ff-00db-4348-932c-7df58f1bbd3f" providerId="ADAL" clId="{548B4615-DD53-460A-B67D-563A1E98E394}" dt="2022-04-29T19:01:46.160" v="2025"/>
          <ac:spMkLst>
            <pc:docMk/>
            <pc:sldMk cId="4279274125" sldId="341"/>
            <ac:spMk id="14" creationId="{1399F828-3893-4BD2-BBA4-960206EA32B2}"/>
          </ac:spMkLst>
        </pc:spChg>
        <pc:spChg chg="mod">
          <ac:chgData name="Vithyashagar S.T. it19058474" userId="d56dc9ff-00db-4348-932c-7df58f1bbd3f" providerId="ADAL" clId="{548B4615-DD53-460A-B67D-563A1E98E394}" dt="2022-04-29T19:02:41.715" v="2033" actId="207"/>
          <ac:spMkLst>
            <pc:docMk/>
            <pc:sldMk cId="4279274125" sldId="341"/>
            <ac:spMk id="16" creationId="{9F05F04D-FFA8-471D-99EA-0F37FE3203C7}"/>
          </ac:spMkLst>
        </pc:spChg>
        <pc:spChg chg="mod">
          <ac:chgData name="Vithyashagar S.T. it19058474" userId="d56dc9ff-00db-4348-932c-7df58f1bbd3f" providerId="ADAL" clId="{548B4615-DD53-460A-B67D-563A1E98E394}" dt="2022-04-29T19:02:41.715" v="2033" actId="207"/>
          <ac:spMkLst>
            <pc:docMk/>
            <pc:sldMk cId="4279274125" sldId="341"/>
            <ac:spMk id="17" creationId="{260630E8-A3A5-44C0-908C-0B01AF20DF4A}"/>
          </ac:spMkLst>
        </pc:spChg>
        <pc:spChg chg="mod">
          <ac:chgData name="Vithyashagar S.T. it19058474" userId="d56dc9ff-00db-4348-932c-7df58f1bbd3f" providerId="ADAL" clId="{548B4615-DD53-460A-B67D-563A1E98E394}" dt="2022-04-29T19:02:41.715" v="2033" actId="207"/>
          <ac:spMkLst>
            <pc:docMk/>
            <pc:sldMk cId="4279274125" sldId="341"/>
            <ac:spMk id="18" creationId="{6ECC0C36-508E-4A48-9063-29BF51E17EA4}"/>
          </ac:spMkLst>
        </pc:spChg>
        <pc:spChg chg="mod">
          <ac:chgData name="Vithyashagar S.T. it19058474" userId="d56dc9ff-00db-4348-932c-7df58f1bbd3f" providerId="ADAL" clId="{548B4615-DD53-460A-B67D-563A1E98E394}" dt="2022-04-29T19:02:41.715" v="2033" actId="207"/>
          <ac:spMkLst>
            <pc:docMk/>
            <pc:sldMk cId="4279274125" sldId="341"/>
            <ac:spMk id="19" creationId="{9204E3A9-65A3-4935-8187-47DF9AAB7F7F}"/>
          </ac:spMkLst>
        </pc:spChg>
        <pc:grpChg chg="add del mod">
          <ac:chgData name="Vithyashagar S.T. it19058474" userId="d56dc9ff-00db-4348-932c-7df58f1bbd3f" providerId="ADAL" clId="{548B4615-DD53-460A-B67D-563A1E98E394}" dt="2022-04-29T19:01:55.582" v="2027" actId="478"/>
          <ac:grpSpMkLst>
            <pc:docMk/>
            <pc:sldMk cId="4279274125" sldId="341"/>
            <ac:grpSpMk id="8" creationId="{9D806E42-05DC-491C-9811-CDA22C5AB47E}"/>
          </ac:grpSpMkLst>
        </pc:grpChg>
        <pc:grpChg chg="add mod">
          <ac:chgData name="Vithyashagar S.T. it19058474" userId="d56dc9ff-00db-4348-932c-7df58f1bbd3f" providerId="ADAL" clId="{548B4615-DD53-460A-B67D-563A1E98E394}" dt="2022-04-29T19:02:41.715" v="2033" actId="207"/>
          <ac:grpSpMkLst>
            <pc:docMk/>
            <pc:sldMk cId="4279274125" sldId="341"/>
            <ac:grpSpMk id="15" creationId="{F85BE14B-7153-4B30-8601-8EB067E91F5C}"/>
          </ac:grpSpMkLst>
        </pc:grpChg>
        <pc:picChg chg="add del mod">
          <ac:chgData name="Vithyashagar S.T. it19058474" userId="d56dc9ff-00db-4348-932c-7df58f1bbd3f" providerId="ADAL" clId="{548B4615-DD53-460A-B67D-563A1E98E394}" dt="2022-04-29T19:01:20.871" v="2022" actId="478"/>
          <ac:picMkLst>
            <pc:docMk/>
            <pc:sldMk cId="4279274125" sldId="341"/>
            <ac:picMk id="3" creationId="{D2CE9331-D9FC-4EC6-956B-99BF455EC118}"/>
          </ac:picMkLst>
        </pc:picChg>
        <pc:picChg chg="add mod">
          <ac:chgData name="Vithyashagar S.T. it19058474" userId="d56dc9ff-00db-4348-932c-7df58f1bbd3f" providerId="ADAL" clId="{548B4615-DD53-460A-B67D-563A1E98E394}" dt="2022-04-29T19:01:28.460" v="2024" actId="1076"/>
          <ac:picMkLst>
            <pc:docMk/>
            <pc:sldMk cId="4279274125" sldId="341"/>
            <ac:picMk id="5" creationId="{1AEB5A9E-A686-432A-9359-AF3B0570A512}"/>
          </ac:picMkLst>
        </pc:picChg>
      </pc:sldChg>
      <pc:sldChg chg="delSp mod">
        <pc:chgData name="Vithyashagar S.T. it19058474" userId="d56dc9ff-00db-4348-932c-7df58f1bbd3f" providerId="ADAL" clId="{548B4615-DD53-460A-B67D-563A1E98E394}" dt="2022-04-28T18:09:25.055" v="194" actId="478"/>
        <pc:sldMkLst>
          <pc:docMk/>
          <pc:sldMk cId="703213200" sldId="342"/>
        </pc:sldMkLst>
        <pc:spChg chg="del">
          <ac:chgData name="Vithyashagar S.T. it19058474" userId="d56dc9ff-00db-4348-932c-7df58f1bbd3f" providerId="ADAL" clId="{548B4615-DD53-460A-B67D-563A1E98E394}" dt="2022-04-28T18:09:25.055" v="194" actId="478"/>
          <ac:spMkLst>
            <pc:docMk/>
            <pc:sldMk cId="703213200" sldId="342"/>
            <ac:spMk id="9" creationId="{F060BF75-456A-426A-854B-52CC6C796DD6}"/>
          </ac:spMkLst>
        </pc:spChg>
        <pc:spChg chg="del">
          <ac:chgData name="Vithyashagar S.T. it19058474" userId="d56dc9ff-00db-4348-932c-7df58f1bbd3f" providerId="ADAL" clId="{548B4615-DD53-460A-B67D-563A1E98E394}" dt="2022-04-28T18:09:22.744" v="193" actId="478"/>
          <ac:spMkLst>
            <pc:docMk/>
            <pc:sldMk cId="703213200" sldId="342"/>
            <ac:spMk id="11" creationId="{449456DA-96B6-42CF-BA00-9F1B2476C0D6}"/>
          </ac:spMkLst>
        </pc:spChg>
      </pc:sldChg>
      <pc:sldChg chg="add del">
        <pc:chgData name="Vithyashagar S.T. it19058474" userId="d56dc9ff-00db-4348-932c-7df58f1bbd3f" providerId="ADAL" clId="{548B4615-DD53-460A-B67D-563A1E98E394}" dt="2022-04-28T18:08:04.646" v="168"/>
        <pc:sldMkLst>
          <pc:docMk/>
          <pc:sldMk cId="2906943310" sldId="343"/>
        </pc:sldMkLst>
      </pc:sldChg>
      <pc:sldChg chg="addSp delSp modSp add mod ord">
        <pc:chgData name="Vithyashagar S.T. it19058474" userId="d56dc9ff-00db-4348-932c-7df58f1bbd3f" providerId="ADAL" clId="{548B4615-DD53-460A-B67D-563A1E98E394}" dt="2022-05-02T17:43:26.727" v="2085" actId="20577"/>
        <pc:sldMkLst>
          <pc:docMk/>
          <pc:sldMk cId="3222335583" sldId="343"/>
        </pc:sldMkLst>
        <pc:spChg chg="add mod">
          <ac:chgData name="Vithyashagar S.T. it19058474" userId="d56dc9ff-00db-4348-932c-7df58f1bbd3f" providerId="ADAL" clId="{548B4615-DD53-460A-B67D-563A1E98E394}" dt="2022-05-02T17:43:26.727" v="2085" actId="20577"/>
          <ac:spMkLst>
            <pc:docMk/>
            <pc:sldMk cId="3222335583" sldId="343"/>
            <ac:spMk id="2" creationId="{63A94409-5F0B-4B31-8A69-A3EEB39C5D5C}"/>
          </ac:spMkLst>
        </pc:spChg>
        <pc:spChg chg="mod">
          <ac:chgData name="Vithyashagar S.T. it19058474" userId="d56dc9ff-00db-4348-932c-7df58f1bbd3f" providerId="ADAL" clId="{548B4615-DD53-460A-B67D-563A1E98E394}" dt="2022-04-28T18:08:26.681" v="178"/>
          <ac:spMkLst>
            <pc:docMk/>
            <pc:sldMk cId="3222335583" sldId="343"/>
            <ac:spMk id="7" creationId="{4B8C50D9-902D-4682-A751-1DF840DA4F4A}"/>
          </ac:spMkLst>
        </pc:spChg>
        <pc:spChg chg="del">
          <ac:chgData name="Vithyashagar S.T. it19058474" userId="d56dc9ff-00db-4348-932c-7df58f1bbd3f" providerId="ADAL" clId="{548B4615-DD53-460A-B67D-563A1E98E394}" dt="2022-04-28T18:08:52.394" v="184" actId="478"/>
          <ac:spMkLst>
            <pc:docMk/>
            <pc:sldMk cId="3222335583" sldId="343"/>
            <ac:spMk id="9" creationId="{F060BF75-456A-426A-854B-52CC6C796DD6}"/>
          </ac:spMkLst>
        </pc:spChg>
        <pc:spChg chg="del">
          <ac:chgData name="Vithyashagar S.T. it19058474" userId="d56dc9ff-00db-4348-932c-7df58f1bbd3f" providerId="ADAL" clId="{548B4615-DD53-460A-B67D-563A1E98E394}" dt="2022-04-28T18:08:49.687" v="183" actId="478"/>
          <ac:spMkLst>
            <pc:docMk/>
            <pc:sldMk cId="3222335583" sldId="343"/>
            <ac:spMk id="11" creationId="{449456DA-96B6-42CF-BA00-9F1B2476C0D6}"/>
          </ac:spMkLst>
        </pc:spChg>
      </pc:sldChg>
      <pc:sldChg chg="delSp add mod">
        <pc:chgData name="Vithyashagar S.T. it19058474" userId="d56dc9ff-00db-4348-932c-7df58f1bbd3f" providerId="ADAL" clId="{548B4615-DD53-460A-B67D-563A1E98E394}" dt="2022-04-28T18:09:04.621" v="188" actId="478"/>
        <pc:sldMkLst>
          <pc:docMk/>
          <pc:sldMk cId="974124865" sldId="344"/>
        </pc:sldMkLst>
        <pc:spChg chg="del">
          <ac:chgData name="Vithyashagar S.T. it19058474" userId="d56dc9ff-00db-4348-932c-7df58f1bbd3f" providerId="ADAL" clId="{548B4615-DD53-460A-B67D-563A1E98E394}" dt="2022-04-28T18:09:04.621" v="188" actId="478"/>
          <ac:spMkLst>
            <pc:docMk/>
            <pc:sldMk cId="974124865" sldId="344"/>
            <ac:spMk id="9" creationId="{F060BF75-456A-426A-854B-52CC6C796DD6}"/>
          </ac:spMkLst>
        </pc:spChg>
        <pc:spChg chg="del">
          <ac:chgData name="Vithyashagar S.T. it19058474" userId="d56dc9ff-00db-4348-932c-7df58f1bbd3f" providerId="ADAL" clId="{548B4615-DD53-460A-B67D-563A1E98E394}" dt="2022-04-28T18:09:02.714" v="187" actId="478"/>
          <ac:spMkLst>
            <pc:docMk/>
            <pc:sldMk cId="974124865" sldId="344"/>
            <ac:spMk id="11" creationId="{449456DA-96B6-42CF-BA00-9F1B2476C0D6}"/>
          </ac:spMkLst>
        </pc:spChg>
      </pc:sldChg>
      <pc:sldChg chg="add del">
        <pc:chgData name="Vithyashagar S.T. it19058474" userId="d56dc9ff-00db-4348-932c-7df58f1bbd3f" providerId="ADAL" clId="{548B4615-DD53-460A-B67D-563A1E98E394}" dt="2022-04-28T18:08:03.653" v="167"/>
        <pc:sldMkLst>
          <pc:docMk/>
          <pc:sldMk cId="1855946989" sldId="344"/>
        </pc:sldMkLst>
      </pc:sldChg>
      <pc:sldChg chg="add">
        <pc:chgData name="Vithyashagar S.T. it19058474" userId="d56dc9ff-00db-4348-932c-7df58f1bbd3f" providerId="ADAL" clId="{548B4615-DD53-460A-B67D-563A1E98E394}" dt="2022-04-28T18:12:34.344" v="201"/>
        <pc:sldMkLst>
          <pc:docMk/>
          <pc:sldMk cId="2843610295" sldId="345"/>
        </pc:sldMkLst>
      </pc:sldChg>
      <pc:sldChg chg="modSp add mod">
        <pc:chgData name="Vithyashagar S.T. it19058474" userId="d56dc9ff-00db-4348-932c-7df58f1bbd3f" providerId="ADAL" clId="{548B4615-DD53-460A-B67D-563A1E98E394}" dt="2022-05-02T17:42:15.618" v="2072" actId="255"/>
        <pc:sldMkLst>
          <pc:docMk/>
          <pc:sldMk cId="893224435" sldId="346"/>
        </pc:sldMkLst>
        <pc:spChg chg="mod">
          <ac:chgData name="Vithyashagar S.T. it19058474" userId="d56dc9ff-00db-4348-932c-7df58f1bbd3f" providerId="ADAL" clId="{548B4615-DD53-460A-B67D-563A1E98E394}" dt="2022-05-02T17:42:15.618" v="2072" actId="255"/>
          <ac:spMkLst>
            <pc:docMk/>
            <pc:sldMk cId="893224435" sldId="346"/>
            <ac:spMk id="2" creationId="{63A94409-5F0B-4B31-8A69-A3EEB39C5D5C}"/>
          </ac:spMkLst>
        </pc:spChg>
      </pc:sldChg>
      <pc:sldChg chg="modSp mod">
        <pc:chgData name="Vithyashagar S.T. it19058474" userId="d56dc9ff-00db-4348-932c-7df58f1bbd3f" providerId="ADAL" clId="{548B4615-DD53-460A-B67D-563A1E98E394}" dt="2022-05-02T17:41:12.873" v="2052" actId="5793"/>
        <pc:sldMkLst>
          <pc:docMk/>
          <pc:sldMk cId="353153850" sldId="347"/>
        </pc:sldMkLst>
        <pc:spChg chg="mod">
          <ac:chgData name="Vithyashagar S.T. it19058474" userId="d56dc9ff-00db-4348-932c-7df58f1bbd3f" providerId="ADAL" clId="{548B4615-DD53-460A-B67D-563A1E98E394}" dt="2022-05-02T17:41:12.873" v="2052" actId="5793"/>
          <ac:spMkLst>
            <pc:docMk/>
            <pc:sldMk cId="353153850" sldId="347"/>
            <ac:spMk id="2" creationId="{63A94409-5F0B-4B31-8A69-A3EEB39C5D5C}"/>
          </ac:spMkLst>
        </pc:spChg>
      </pc:sldChg>
      <pc:sldChg chg="modSp mod">
        <pc:chgData name="Vithyashagar S.T. it19058474" userId="d56dc9ff-00db-4348-932c-7df58f1bbd3f" providerId="ADAL" clId="{548B4615-DD53-460A-B67D-563A1E98E394}" dt="2022-05-02T17:42:31.662" v="2081" actId="403"/>
        <pc:sldMkLst>
          <pc:docMk/>
          <pc:sldMk cId="1635332867" sldId="349"/>
        </pc:sldMkLst>
        <pc:spChg chg="mod">
          <ac:chgData name="Vithyashagar S.T. it19058474" userId="d56dc9ff-00db-4348-932c-7df58f1bbd3f" providerId="ADAL" clId="{548B4615-DD53-460A-B67D-563A1E98E394}" dt="2022-05-02T17:42:31.662" v="2081" actId="403"/>
          <ac:spMkLst>
            <pc:docMk/>
            <pc:sldMk cId="1635332867" sldId="349"/>
            <ac:spMk id="2" creationId="{63A94409-5F0B-4B31-8A69-A3EEB39C5D5C}"/>
          </ac:spMkLst>
        </pc:spChg>
      </pc:sldChg>
    </pc:docChg>
  </pc:docChgLst>
  <pc:docChgLst>
    <pc:chgData name="Kumarage L.V.A it18125726" userId="S::it18125726@my.sliit.lk::f1a70278-0824-4f59-8bfb-be7dad41c6c4" providerId="AD" clId="Web-{B4AE17F6-B2EC-4F01-820D-27211B42E0BA}"/>
    <pc:docChg chg="modSld">
      <pc:chgData name="Kumarage L.V.A it18125726" userId="S::it18125726@my.sliit.lk::f1a70278-0824-4f59-8bfb-be7dad41c6c4" providerId="AD" clId="Web-{B4AE17F6-B2EC-4F01-820D-27211B42E0BA}" dt="2022-04-30T05:14:04.716" v="3" actId="20577"/>
      <pc:docMkLst>
        <pc:docMk/>
      </pc:docMkLst>
      <pc:sldChg chg="modSp">
        <pc:chgData name="Kumarage L.V.A it18125726" userId="S::it18125726@my.sliit.lk::f1a70278-0824-4f59-8bfb-be7dad41c6c4" providerId="AD" clId="Web-{B4AE17F6-B2EC-4F01-820D-27211B42E0BA}" dt="2022-04-30T05:14:04.716" v="3" actId="20577"/>
        <pc:sldMkLst>
          <pc:docMk/>
          <pc:sldMk cId="893224435" sldId="346"/>
        </pc:sldMkLst>
        <pc:spChg chg="mod">
          <ac:chgData name="Kumarage L.V.A it18125726" userId="S::it18125726@my.sliit.lk::f1a70278-0824-4f59-8bfb-be7dad41c6c4" providerId="AD" clId="Web-{B4AE17F6-B2EC-4F01-820D-27211B42E0BA}" dt="2022-04-30T05:14:04.716" v="3" actId="20577"/>
          <ac:spMkLst>
            <pc:docMk/>
            <pc:sldMk cId="893224435" sldId="346"/>
            <ac:spMk id="2" creationId="{63A94409-5F0B-4B31-8A69-A3EEB39C5D5C}"/>
          </ac:spMkLst>
        </pc:spChg>
      </pc:sldChg>
    </pc:docChg>
  </pc:docChgLst>
  <pc:docChgLst>
    <pc:chgData name="Kumarage L.V.A it18125726" userId="f1a70278-0824-4f59-8bfb-be7dad41c6c4" providerId="ADAL" clId="{009A95B4-FEBF-4DAE-8EE4-0983604D4829}"/>
    <pc:docChg chg="custSel modSld">
      <pc:chgData name="Kumarage L.V.A it18125726" userId="f1a70278-0824-4f59-8bfb-be7dad41c6c4" providerId="ADAL" clId="{009A95B4-FEBF-4DAE-8EE4-0983604D4829}" dt="2022-05-02T14:58:27.281" v="1294" actId="20577"/>
      <pc:docMkLst>
        <pc:docMk/>
      </pc:docMkLst>
      <pc:sldChg chg="modSp">
        <pc:chgData name="Kumarage L.V.A it18125726" userId="f1a70278-0824-4f59-8bfb-be7dad41c6c4" providerId="ADAL" clId="{009A95B4-FEBF-4DAE-8EE4-0983604D4829}" dt="2022-04-29T17:24:30.255" v="3"/>
        <pc:sldMkLst>
          <pc:docMk/>
          <pc:sldMk cId="1352570991" sldId="332"/>
        </pc:sldMkLst>
        <pc:graphicFrameChg chg="mod">
          <ac:chgData name="Kumarage L.V.A it18125726" userId="f1a70278-0824-4f59-8bfb-be7dad41c6c4" providerId="ADAL" clId="{009A95B4-FEBF-4DAE-8EE4-0983604D4829}" dt="2022-04-29T17:24:30.255" v="3"/>
          <ac:graphicFrameMkLst>
            <pc:docMk/>
            <pc:sldMk cId="1352570991" sldId="332"/>
            <ac:graphicFrameMk id="7" creationId="{FEE390D4-E3D2-4A1B-814C-E868A0E10D9A}"/>
          </ac:graphicFrameMkLst>
        </pc:graphicFrameChg>
      </pc:sldChg>
      <pc:sldChg chg="addSp delSp modSp mod">
        <pc:chgData name="Kumarage L.V.A it18125726" userId="f1a70278-0824-4f59-8bfb-be7dad41c6c4" providerId="ADAL" clId="{009A95B4-FEBF-4DAE-8EE4-0983604D4829}" dt="2022-05-01T16:43:34.140" v="762"/>
        <pc:sldMkLst>
          <pc:docMk/>
          <pc:sldMk cId="4279274125" sldId="341"/>
        </pc:sldMkLst>
        <pc:spChg chg="add del mod">
          <ac:chgData name="Kumarage L.V.A it18125726" userId="f1a70278-0824-4f59-8bfb-be7dad41c6c4" providerId="ADAL" clId="{009A95B4-FEBF-4DAE-8EE4-0983604D4829}" dt="2022-05-01T16:36:32.191" v="728"/>
          <ac:spMkLst>
            <pc:docMk/>
            <pc:sldMk cId="4279274125" sldId="341"/>
            <ac:spMk id="2" creationId="{CADCD865-0DD0-ECF6-4A07-02A64A904008}"/>
          </ac:spMkLst>
        </pc:spChg>
        <pc:spChg chg="mod">
          <ac:chgData name="Kumarage L.V.A it18125726" userId="f1a70278-0824-4f59-8bfb-be7dad41c6c4" providerId="ADAL" clId="{009A95B4-FEBF-4DAE-8EE4-0983604D4829}" dt="2022-05-01T16:36:31.144" v="726" actId="1076"/>
          <ac:spMkLst>
            <pc:docMk/>
            <pc:sldMk cId="4279274125" sldId="341"/>
            <ac:spMk id="3" creationId="{224B4F2D-BE8F-3526-0177-53E168B1F52D}"/>
          </ac:spMkLst>
        </pc:spChg>
        <pc:spChg chg="add mod">
          <ac:chgData name="Kumarage L.V.A it18125726" userId="f1a70278-0824-4f59-8bfb-be7dad41c6c4" providerId="ADAL" clId="{009A95B4-FEBF-4DAE-8EE4-0983604D4829}" dt="2022-05-01T16:43:04.579" v="746" actId="1076"/>
          <ac:spMkLst>
            <pc:docMk/>
            <pc:sldMk cId="4279274125" sldId="341"/>
            <ac:spMk id="4" creationId="{F838FA09-E76C-0D0A-DE8B-79A2B9202B39}"/>
          </ac:spMkLst>
        </pc:spChg>
        <pc:spChg chg="add del mod">
          <ac:chgData name="Kumarage L.V.A it18125726" userId="f1a70278-0824-4f59-8bfb-be7dad41c6c4" providerId="ADAL" clId="{009A95B4-FEBF-4DAE-8EE4-0983604D4829}" dt="2022-05-01T16:43:34.140" v="762"/>
          <ac:spMkLst>
            <pc:docMk/>
            <pc:sldMk cId="4279274125" sldId="341"/>
            <ac:spMk id="12" creationId="{6FBB7FCC-16E4-E9DE-1F57-E24E6B67745B}"/>
          </ac:spMkLst>
        </pc:spChg>
        <pc:grpChg chg="mod">
          <ac:chgData name="Kumarage L.V.A it18125726" userId="f1a70278-0824-4f59-8bfb-be7dad41c6c4" providerId="ADAL" clId="{009A95B4-FEBF-4DAE-8EE4-0983604D4829}" dt="2022-05-01T16:31:39.502" v="699" actId="1076"/>
          <ac:grpSpMkLst>
            <pc:docMk/>
            <pc:sldMk cId="4279274125" sldId="341"/>
            <ac:grpSpMk id="15" creationId="{F85BE14B-7153-4B30-8601-8EB067E91F5C}"/>
          </ac:grpSpMkLst>
        </pc:grpChg>
        <pc:picChg chg="mod">
          <ac:chgData name="Kumarage L.V.A it18125726" userId="f1a70278-0824-4f59-8bfb-be7dad41c6c4" providerId="ADAL" clId="{009A95B4-FEBF-4DAE-8EE4-0983604D4829}" dt="2022-05-01T16:34:56.023" v="706" actId="14100"/>
          <ac:picMkLst>
            <pc:docMk/>
            <pc:sldMk cId="4279274125" sldId="341"/>
            <ac:picMk id="5" creationId="{1AEB5A9E-A686-432A-9359-AF3B0570A512}"/>
          </ac:picMkLst>
        </pc:picChg>
      </pc:sldChg>
      <pc:sldChg chg="modSp mod">
        <pc:chgData name="Kumarage L.V.A it18125726" userId="f1a70278-0824-4f59-8bfb-be7dad41c6c4" providerId="ADAL" clId="{009A95B4-FEBF-4DAE-8EE4-0983604D4829}" dt="2022-04-30T05:36:50.057" v="693" actId="20577"/>
        <pc:sldMkLst>
          <pc:docMk/>
          <pc:sldMk cId="893224435" sldId="346"/>
        </pc:sldMkLst>
        <pc:spChg chg="mod">
          <ac:chgData name="Kumarage L.V.A it18125726" userId="f1a70278-0824-4f59-8bfb-be7dad41c6c4" providerId="ADAL" clId="{009A95B4-FEBF-4DAE-8EE4-0983604D4829}" dt="2022-04-30T05:36:50.057" v="693" actId="20577"/>
          <ac:spMkLst>
            <pc:docMk/>
            <pc:sldMk cId="893224435" sldId="346"/>
            <ac:spMk id="2" creationId="{63A94409-5F0B-4B31-8A69-A3EEB39C5D5C}"/>
          </ac:spMkLst>
        </pc:spChg>
      </pc:sldChg>
      <pc:sldChg chg="modSp mod">
        <pc:chgData name="Kumarage L.V.A it18125726" userId="f1a70278-0824-4f59-8bfb-be7dad41c6c4" providerId="ADAL" clId="{009A95B4-FEBF-4DAE-8EE4-0983604D4829}" dt="2022-05-02T14:58:27.281" v="1294" actId="20577"/>
        <pc:sldMkLst>
          <pc:docMk/>
          <pc:sldMk cId="1635332867" sldId="349"/>
        </pc:sldMkLst>
        <pc:spChg chg="mod">
          <ac:chgData name="Kumarage L.V.A it18125726" userId="f1a70278-0824-4f59-8bfb-be7dad41c6c4" providerId="ADAL" clId="{009A95B4-FEBF-4DAE-8EE4-0983604D4829}" dt="2022-05-02T14:58:27.281" v="1294" actId="20577"/>
          <ac:spMkLst>
            <pc:docMk/>
            <pc:sldMk cId="1635332867" sldId="349"/>
            <ac:spMk id="2" creationId="{63A94409-5F0B-4B31-8A69-A3EEB39C5D5C}"/>
          </ac:spMkLst>
        </pc:spChg>
      </pc:sldChg>
    </pc:docChg>
  </pc:docChgLst>
  <pc:docChgLst>
    <pc:chgData name="Fernando W.N.D. it19170176" userId="3970f36e-88c7-4cbc-84c5-06775c6acb3c" providerId="ADAL" clId="{648E9839-A8E1-4121-8C9A-DD20C64893F5}"/>
    <pc:docChg chg="undo custSel addSld delSld modSld sldOrd">
      <pc:chgData name="Fernando W.N.D. it19170176" userId="3970f36e-88c7-4cbc-84c5-06775c6acb3c" providerId="ADAL" clId="{648E9839-A8E1-4121-8C9A-DD20C64893F5}" dt="2022-05-02T17:40:19.908" v="1600" actId="1076"/>
      <pc:docMkLst>
        <pc:docMk/>
      </pc:docMkLst>
      <pc:sldChg chg="addSp delSp modSp mod">
        <pc:chgData name="Fernando W.N.D. it19170176" userId="3970f36e-88c7-4cbc-84c5-06775c6acb3c" providerId="ADAL" clId="{648E9839-A8E1-4121-8C9A-DD20C64893F5}" dt="2022-04-28T17:44:28.769" v="306" actId="14100"/>
        <pc:sldMkLst>
          <pc:docMk/>
          <pc:sldMk cId="245498660" sldId="256"/>
        </pc:sldMkLst>
        <pc:spChg chg="add del mod">
          <ac:chgData name="Fernando W.N.D. it19170176" userId="3970f36e-88c7-4cbc-84c5-06775c6acb3c" providerId="ADAL" clId="{648E9839-A8E1-4121-8C9A-DD20C64893F5}" dt="2022-04-28T17:44:13.143" v="303" actId="931"/>
          <ac:spMkLst>
            <pc:docMk/>
            <pc:sldMk cId="245498660" sldId="256"/>
            <ac:spMk id="3" creationId="{E648D6D4-7D70-4F72-959C-07669C1D83A8}"/>
          </ac:spMkLst>
        </pc:spChg>
        <pc:spChg chg="add del mod">
          <ac:chgData name="Fernando W.N.D. it19170176" userId="3970f36e-88c7-4cbc-84c5-06775c6acb3c" providerId="ADAL" clId="{648E9839-A8E1-4121-8C9A-DD20C64893F5}" dt="2022-04-28T17:42:59.098" v="302" actId="20577"/>
          <ac:spMkLst>
            <pc:docMk/>
            <pc:sldMk cId="245498660" sldId="256"/>
            <ac:spMk id="5" creationId="{49D78933-5042-4D9D-B05D-88AD40BD0788}"/>
          </ac:spMkLst>
        </pc:spChg>
        <pc:spChg chg="mod">
          <ac:chgData name="Fernando W.N.D. it19170176" userId="3970f36e-88c7-4cbc-84c5-06775c6acb3c" providerId="ADAL" clId="{648E9839-A8E1-4121-8C9A-DD20C64893F5}" dt="2022-04-28T17:42:22.440" v="293" actId="14100"/>
          <ac:spMkLst>
            <pc:docMk/>
            <pc:sldMk cId="245498660" sldId="256"/>
            <ac:spMk id="9" creationId="{F607C874-782B-4427-B581-0597FA74FF03}"/>
          </ac:spMkLst>
        </pc:spChg>
        <pc:spChg chg="del">
          <ac:chgData name="Fernando W.N.D. it19170176" userId="3970f36e-88c7-4cbc-84c5-06775c6acb3c" providerId="ADAL" clId="{648E9839-A8E1-4121-8C9A-DD20C64893F5}" dt="2022-04-28T17:42:10.093" v="290" actId="478"/>
          <ac:spMkLst>
            <pc:docMk/>
            <pc:sldMk cId="245498660" sldId="256"/>
            <ac:spMk id="10" creationId="{9DDF89BC-6718-4D28-9005-F42DB4D8B4BD}"/>
          </ac:spMkLst>
        </pc:spChg>
        <pc:picChg chg="add mod">
          <ac:chgData name="Fernando W.N.D. it19170176" userId="3970f36e-88c7-4cbc-84c5-06775c6acb3c" providerId="ADAL" clId="{648E9839-A8E1-4121-8C9A-DD20C64893F5}" dt="2022-04-28T17:44:28.769" v="306" actId="14100"/>
          <ac:picMkLst>
            <pc:docMk/>
            <pc:sldMk cId="245498660" sldId="256"/>
            <ac:picMk id="7" creationId="{61FC108D-9CCF-425E-BEF0-6FF79B2BBB41}"/>
          </ac:picMkLst>
        </pc:picChg>
        <pc:picChg chg="del mod">
          <ac:chgData name="Fernando W.N.D. it19170176" userId="3970f36e-88c7-4cbc-84c5-06775c6acb3c" providerId="ADAL" clId="{648E9839-A8E1-4121-8C9A-DD20C64893F5}" dt="2022-04-28T17:42:02.697" v="289" actId="478"/>
          <ac:picMkLst>
            <pc:docMk/>
            <pc:sldMk cId="245498660" sldId="256"/>
            <ac:picMk id="11" creationId="{46756E01-D57B-4D2C-AA8A-8AE49DC76C9D}"/>
          </ac:picMkLst>
        </pc:picChg>
      </pc:sldChg>
      <pc:sldChg chg="ord">
        <pc:chgData name="Fernando W.N.D. it19170176" userId="3970f36e-88c7-4cbc-84c5-06775c6acb3c" providerId="ADAL" clId="{648E9839-A8E1-4121-8C9A-DD20C64893F5}" dt="2022-04-28T17:55:24.138" v="464"/>
        <pc:sldMkLst>
          <pc:docMk/>
          <pc:sldMk cId="1512919829" sldId="257"/>
        </pc:sldMkLst>
      </pc:sldChg>
      <pc:sldChg chg="ord">
        <pc:chgData name="Fernando W.N.D. it19170176" userId="3970f36e-88c7-4cbc-84c5-06775c6acb3c" providerId="ADAL" clId="{648E9839-A8E1-4121-8C9A-DD20C64893F5}" dt="2022-04-28T17:55:29.743" v="468"/>
        <pc:sldMkLst>
          <pc:docMk/>
          <pc:sldMk cId="1873996578" sldId="259"/>
        </pc:sldMkLst>
      </pc:sldChg>
      <pc:sldChg chg="addSp delSp modSp add mod ord">
        <pc:chgData name="Fernando W.N.D. it19170176" userId="3970f36e-88c7-4cbc-84c5-06775c6acb3c" providerId="ADAL" clId="{648E9839-A8E1-4121-8C9A-DD20C64893F5}" dt="2022-05-02T15:13:31.951" v="1599"/>
        <pc:sldMkLst>
          <pc:docMk/>
          <pc:sldMk cId="1207573023" sldId="306"/>
        </pc:sldMkLst>
        <pc:spChg chg="del">
          <ac:chgData name="Fernando W.N.D. it19170176" userId="3970f36e-88c7-4cbc-84c5-06775c6acb3c" providerId="ADAL" clId="{648E9839-A8E1-4121-8C9A-DD20C64893F5}" dt="2022-04-28T18:01:23.626" v="768" actId="478"/>
          <ac:spMkLst>
            <pc:docMk/>
            <pc:sldMk cId="1207573023" sldId="306"/>
            <ac:spMk id="5" creationId="{C0393310-EA69-45C3-BEFC-CB801DC0144E}"/>
          </ac:spMkLst>
        </pc:spChg>
        <pc:spChg chg="add del mod">
          <ac:chgData name="Fernando W.N.D. it19170176" userId="3970f36e-88c7-4cbc-84c5-06775c6acb3c" providerId="ADAL" clId="{648E9839-A8E1-4121-8C9A-DD20C64893F5}" dt="2022-04-28T18:01:27.292" v="769" actId="478"/>
          <ac:spMkLst>
            <pc:docMk/>
            <pc:sldMk cId="1207573023" sldId="306"/>
            <ac:spMk id="6" creationId="{8AE8AAD0-EE35-438C-862B-F88CCC5CF37A}"/>
          </ac:spMkLst>
        </pc:spChg>
        <pc:spChg chg="add del mod">
          <ac:chgData name="Fernando W.N.D. it19170176" userId="3970f36e-88c7-4cbc-84c5-06775c6acb3c" providerId="ADAL" clId="{648E9839-A8E1-4121-8C9A-DD20C64893F5}" dt="2022-04-28T18:01:31.256" v="771" actId="478"/>
          <ac:spMkLst>
            <pc:docMk/>
            <pc:sldMk cId="1207573023" sldId="306"/>
            <ac:spMk id="8" creationId="{FA5E97C4-EA1D-4F74-8342-C84EEA35EA9D}"/>
          </ac:spMkLst>
        </pc:spChg>
        <pc:picChg chg="del">
          <ac:chgData name="Fernando W.N.D. it19170176" userId="3970f36e-88c7-4cbc-84c5-06775c6acb3c" providerId="ADAL" clId="{648E9839-A8E1-4121-8C9A-DD20C64893F5}" dt="2022-04-28T18:01:29.904" v="770" actId="478"/>
          <ac:picMkLst>
            <pc:docMk/>
            <pc:sldMk cId="1207573023" sldId="306"/>
            <ac:picMk id="17" creationId="{195CF5D9-3F3E-4787-B06E-AB00CBB3FF44}"/>
          </ac:picMkLst>
        </pc:picChg>
      </pc:sldChg>
      <pc:sldChg chg="ord">
        <pc:chgData name="Fernando W.N.D. it19170176" userId="3970f36e-88c7-4cbc-84c5-06775c6acb3c" providerId="ADAL" clId="{648E9839-A8E1-4121-8C9A-DD20C64893F5}" dt="2022-04-28T17:55:27.251" v="466"/>
        <pc:sldMkLst>
          <pc:docMk/>
          <pc:sldMk cId="712774039" sldId="308"/>
        </pc:sldMkLst>
      </pc:sldChg>
      <pc:sldChg chg="addSp delSp modSp del mod">
        <pc:chgData name="Fernando W.N.D. it19170176" userId="3970f36e-88c7-4cbc-84c5-06775c6acb3c" providerId="ADAL" clId="{648E9839-A8E1-4121-8C9A-DD20C64893F5}" dt="2022-04-28T17:53:02.082" v="409" actId="47"/>
        <pc:sldMkLst>
          <pc:docMk/>
          <pc:sldMk cId="2144753802" sldId="320"/>
        </pc:sldMkLst>
        <pc:spChg chg="add del mod">
          <ac:chgData name="Fernando W.N.D. it19170176" userId="3970f36e-88c7-4cbc-84c5-06775c6acb3c" providerId="ADAL" clId="{648E9839-A8E1-4121-8C9A-DD20C64893F5}" dt="2022-04-28T17:49:23.418" v="393" actId="478"/>
          <ac:spMkLst>
            <pc:docMk/>
            <pc:sldMk cId="2144753802" sldId="320"/>
            <ac:spMk id="3" creationId="{6EA087C2-078B-456F-9CDB-0FA569B9E54A}"/>
          </ac:spMkLst>
        </pc:spChg>
        <pc:spChg chg="mod">
          <ac:chgData name="Fernando W.N.D. it19170176" userId="3970f36e-88c7-4cbc-84c5-06775c6acb3c" providerId="ADAL" clId="{648E9839-A8E1-4121-8C9A-DD20C64893F5}" dt="2022-04-28T17:48:48.359" v="388" actId="20577"/>
          <ac:spMkLst>
            <pc:docMk/>
            <pc:sldMk cId="2144753802" sldId="320"/>
            <ac:spMk id="9" creationId="{FDC9CABF-AA63-4FF3-9E6F-A3F7638281B4}"/>
          </ac:spMkLst>
        </pc:spChg>
        <pc:picChg chg="add del mod">
          <ac:chgData name="Fernando W.N.D. it19170176" userId="3970f36e-88c7-4cbc-84c5-06775c6acb3c" providerId="ADAL" clId="{648E9839-A8E1-4121-8C9A-DD20C64893F5}" dt="2022-04-28T17:51:39.201" v="403" actId="1076"/>
          <ac:picMkLst>
            <pc:docMk/>
            <pc:sldMk cId="2144753802" sldId="320"/>
            <ac:picMk id="14" creationId="{ADBB8B20-4661-4FF9-A6AC-8744FFB07759}"/>
          </ac:picMkLst>
        </pc:picChg>
      </pc:sldChg>
      <pc:sldChg chg="addSp delSp modSp mod">
        <pc:chgData name="Fernando W.N.D. it19170176" userId="3970f36e-88c7-4cbc-84c5-06775c6acb3c" providerId="ADAL" clId="{648E9839-A8E1-4121-8C9A-DD20C64893F5}" dt="2022-04-28T17:54:21.953" v="458" actId="14100"/>
        <pc:sldMkLst>
          <pc:docMk/>
          <pc:sldMk cId="3692067908" sldId="321"/>
        </pc:sldMkLst>
        <pc:spChg chg="add del mod">
          <ac:chgData name="Fernando W.N.D. it19170176" userId="3970f36e-88c7-4cbc-84c5-06775c6acb3c" providerId="ADAL" clId="{648E9839-A8E1-4121-8C9A-DD20C64893F5}" dt="2022-04-28T17:53:45.553" v="416" actId="478"/>
          <ac:spMkLst>
            <pc:docMk/>
            <pc:sldMk cId="3692067908" sldId="321"/>
            <ac:spMk id="3" creationId="{B69FC726-2F7D-4DD5-A0AE-4B06C01D170B}"/>
          </ac:spMkLst>
        </pc:spChg>
        <pc:spChg chg="del">
          <ac:chgData name="Fernando W.N.D. it19170176" userId="3970f36e-88c7-4cbc-84c5-06775c6acb3c" providerId="ADAL" clId="{648E9839-A8E1-4121-8C9A-DD20C64893F5}" dt="2022-04-28T17:53:42.971" v="415" actId="478"/>
          <ac:spMkLst>
            <pc:docMk/>
            <pc:sldMk cId="3692067908" sldId="321"/>
            <ac:spMk id="6" creationId="{0C7D1952-6A28-4EFF-BDD5-BD4D64C67CE8}"/>
          </ac:spMkLst>
        </pc:spChg>
        <pc:spChg chg="add mod">
          <ac:chgData name="Fernando W.N.D. it19170176" userId="3970f36e-88c7-4cbc-84c5-06775c6acb3c" providerId="ADAL" clId="{648E9839-A8E1-4121-8C9A-DD20C64893F5}" dt="2022-04-28T17:54:21.953" v="458" actId="14100"/>
          <ac:spMkLst>
            <pc:docMk/>
            <pc:sldMk cId="3692067908" sldId="321"/>
            <ac:spMk id="7" creationId="{4B8C50D9-902D-4682-A751-1DF840DA4F4A}"/>
          </ac:spMkLst>
        </pc:spChg>
        <pc:graphicFrameChg chg="del">
          <ac:chgData name="Fernando W.N.D. it19170176" userId="3970f36e-88c7-4cbc-84c5-06775c6acb3c" providerId="ADAL" clId="{648E9839-A8E1-4121-8C9A-DD20C64893F5}" dt="2022-04-28T17:54:16.181" v="455" actId="478"/>
          <ac:graphicFrameMkLst>
            <pc:docMk/>
            <pc:sldMk cId="3692067908" sldId="321"/>
            <ac:graphicFrameMk id="8" creationId="{1B4B6D8C-F1E7-4CF3-81EC-749A33D8C787}"/>
          </ac:graphicFrameMkLst>
        </pc:graphicFrameChg>
      </pc:sldChg>
      <pc:sldChg chg="addSp delSp modSp mod ord">
        <pc:chgData name="Fernando W.N.D. it19170176" userId="3970f36e-88c7-4cbc-84c5-06775c6acb3c" providerId="ADAL" clId="{648E9839-A8E1-4121-8C9A-DD20C64893F5}" dt="2022-04-28T17:39:27.288" v="268" actId="14100"/>
        <pc:sldMkLst>
          <pc:docMk/>
          <pc:sldMk cId="1352570991" sldId="332"/>
        </pc:sldMkLst>
        <pc:spChg chg="mod">
          <ac:chgData name="Fernando W.N.D. it19170176" userId="3970f36e-88c7-4cbc-84c5-06775c6acb3c" providerId="ADAL" clId="{648E9839-A8E1-4121-8C9A-DD20C64893F5}" dt="2022-04-28T17:39:27.288" v="268" actId="14100"/>
          <ac:spMkLst>
            <pc:docMk/>
            <pc:sldMk cId="1352570991" sldId="332"/>
            <ac:spMk id="5" creationId="{15A9F0BF-3677-4288-B4E6-4654A30E9093}"/>
          </ac:spMkLst>
        </pc:spChg>
        <pc:graphicFrameChg chg="add del mod modGraphic">
          <ac:chgData name="Fernando W.N.D. it19170176" userId="3970f36e-88c7-4cbc-84c5-06775c6acb3c" providerId="ADAL" clId="{648E9839-A8E1-4121-8C9A-DD20C64893F5}" dt="2022-04-28T17:38:26.649" v="251" actId="20577"/>
          <ac:graphicFrameMkLst>
            <pc:docMk/>
            <pc:sldMk cId="1352570991" sldId="332"/>
            <ac:graphicFrameMk id="7" creationId="{FEE390D4-E3D2-4A1B-814C-E868A0E10D9A}"/>
          </ac:graphicFrameMkLst>
        </pc:graphicFrameChg>
      </pc:sldChg>
      <pc:sldChg chg="addSp delSp modSp add mod ord">
        <pc:chgData name="Fernando W.N.D. it19170176" userId="3970f36e-88c7-4cbc-84c5-06775c6acb3c" providerId="ADAL" clId="{648E9839-A8E1-4121-8C9A-DD20C64893F5}" dt="2022-04-28T17:46:58.859" v="340"/>
        <pc:sldMkLst>
          <pc:docMk/>
          <pc:sldMk cId="3001402050" sldId="335"/>
        </pc:sldMkLst>
        <pc:spChg chg="add del mod">
          <ac:chgData name="Fernando W.N.D. it19170176" userId="3970f36e-88c7-4cbc-84c5-06775c6acb3c" providerId="ADAL" clId="{648E9839-A8E1-4121-8C9A-DD20C64893F5}" dt="2022-04-28T17:46:48.148" v="337" actId="478"/>
          <ac:spMkLst>
            <pc:docMk/>
            <pc:sldMk cId="3001402050" sldId="335"/>
            <ac:spMk id="3" creationId="{B02F9033-2C9E-4875-9C23-673DF651528F}"/>
          </ac:spMkLst>
        </pc:spChg>
        <pc:spChg chg="mod">
          <ac:chgData name="Fernando W.N.D. it19170176" userId="3970f36e-88c7-4cbc-84c5-06775c6acb3c" providerId="ADAL" clId="{648E9839-A8E1-4121-8C9A-DD20C64893F5}" dt="2022-04-28T17:45:35.907" v="332" actId="20577"/>
          <ac:spMkLst>
            <pc:docMk/>
            <pc:sldMk cId="3001402050" sldId="335"/>
            <ac:spMk id="5" creationId="{FD83F038-B7F9-41D5-816E-B7D433B63377}"/>
          </ac:spMkLst>
        </pc:spChg>
        <pc:spChg chg="del">
          <ac:chgData name="Fernando W.N.D. it19170176" userId="3970f36e-88c7-4cbc-84c5-06775c6acb3c" providerId="ADAL" clId="{648E9839-A8E1-4121-8C9A-DD20C64893F5}" dt="2022-04-28T17:46:36.074" v="333" actId="478"/>
          <ac:spMkLst>
            <pc:docMk/>
            <pc:sldMk cId="3001402050" sldId="335"/>
            <ac:spMk id="6" creationId="{3D59F576-258A-4A2A-BEDD-C829560C5F96}"/>
          </ac:spMkLst>
        </pc:spChg>
        <pc:spChg chg="del">
          <ac:chgData name="Fernando W.N.D. it19170176" userId="3970f36e-88c7-4cbc-84c5-06775c6acb3c" providerId="ADAL" clId="{648E9839-A8E1-4121-8C9A-DD20C64893F5}" dt="2022-04-28T17:46:50.669" v="338" actId="478"/>
          <ac:spMkLst>
            <pc:docMk/>
            <pc:sldMk cId="3001402050" sldId="335"/>
            <ac:spMk id="7" creationId="{3BDE0D8D-4274-4437-963B-342C5584A2BF}"/>
          </ac:spMkLst>
        </pc:spChg>
        <pc:spChg chg="del">
          <ac:chgData name="Fernando W.N.D. it19170176" userId="3970f36e-88c7-4cbc-84c5-06775c6acb3c" providerId="ADAL" clId="{648E9839-A8E1-4121-8C9A-DD20C64893F5}" dt="2022-04-28T17:46:36.074" v="333" actId="478"/>
          <ac:spMkLst>
            <pc:docMk/>
            <pc:sldMk cId="3001402050" sldId="335"/>
            <ac:spMk id="8" creationId="{1805DDED-C8AB-4D77-9745-DD16208020BD}"/>
          </ac:spMkLst>
        </pc:spChg>
        <pc:spChg chg="del">
          <ac:chgData name="Fernando W.N.D. it19170176" userId="3970f36e-88c7-4cbc-84c5-06775c6acb3c" providerId="ADAL" clId="{648E9839-A8E1-4121-8C9A-DD20C64893F5}" dt="2022-04-28T17:46:42.138" v="334" actId="478"/>
          <ac:spMkLst>
            <pc:docMk/>
            <pc:sldMk cId="3001402050" sldId="335"/>
            <ac:spMk id="9" creationId="{10C073FA-38BA-4D5A-84B5-2B0670E5339C}"/>
          </ac:spMkLst>
        </pc:spChg>
        <pc:spChg chg="add del mod">
          <ac:chgData name="Fernando W.N.D. it19170176" userId="3970f36e-88c7-4cbc-84c5-06775c6acb3c" providerId="ADAL" clId="{648E9839-A8E1-4121-8C9A-DD20C64893F5}" dt="2022-04-28T17:46:43.562" v="335" actId="478"/>
          <ac:spMkLst>
            <pc:docMk/>
            <pc:sldMk cId="3001402050" sldId="335"/>
            <ac:spMk id="11" creationId="{E785247E-71B0-4C5A-8F5A-A4952AC03E69}"/>
          </ac:spMkLst>
        </pc:spChg>
        <pc:spChg chg="add del mod">
          <ac:chgData name="Fernando W.N.D. it19170176" userId="3970f36e-88c7-4cbc-84c5-06775c6acb3c" providerId="ADAL" clId="{648E9839-A8E1-4121-8C9A-DD20C64893F5}" dt="2022-04-28T17:46:45.367" v="336" actId="478"/>
          <ac:spMkLst>
            <pc:docMk/>
            <pc:sldMk cId="3001402050" sldId="335"/>
            <ac:spMk id="13" creationId="{743C24B3-F4E2-4508-98C2-78D27172D334}"/>
          </ac:spMkLst>
        </pc:spChg>
        <pc:spChg chg="add del mod">
          <ac:chgData name="Fernando W.N.D. it19170176" userId="3970f36e-88c7-4cbc-84c5-06775c6acb3c" providerId="ADAL" clId="{648E9839-A8E1-4121-8C9A-DD20C64893F5}" dt="2022-04-28T17:46:51.607" v="339" actId="478"/>
          <ac:spMkLst>
            <pc:docMk/>
            <pc:sldMk cId="3001402050" sldId="335"/>
            <ac:spMk id="15" creationId="{7F23F15A-4260-44A9-929C-AACCAAED149D}"/>
          </ac:spMkLst>
        </pc:spChg>
        <pc:spChg chg="add mod">
          <ac:chgData name="Fernando W.N.D. it19170176" userId="3970f36e-88c7-4cbc-84c5-06775c6acb3c" providerId="ADAL" clId="{648E9839-A8E1-4121-8C9A-DD20C64893F5}" dt="2022-04-28T17:46:58.859" v="340"/>
          <ac:spMkLst>
            <pc:docMk/>
            <pc:sldMk cId="3001402050" sldId="335"/>
            <ac:spMk id="28" creationId="{537C916C-BD06-4071-933A-54E8087725C1}"/>
          </ac:spMkLst>
        </pc:spChg>
        <pc:spChg chg="add mod">
          <ac:chgData name="Fernando W.N.D. it19170176" userId="3970f36e-88c7-4cbc-84c5-06775c6acb3c" providerId="ADAL" clId="{648E9839-A8E1-4121-8C9A-DD20C64893F5}" dt="2022-04-28T17:46:58.859" v="340"/>
          <ac:spMkLst>
            <pc:docMk/>
            <pc:sldMk cId="3001402050" sldId="335"/>
            <ac:spMk id="32" creationId="{164C530E-5A82-4008-AD21-14813E0C7F3B}"/>
          </ac:spMkLst>
        </pc:spChg>
        <pc:spChg chg="add mod">
          <ac:chgData name="Fernando W.N.D. it19170176" userId="3970f36e-88c7-4cbc-84c5-06775c6acb3c" providerId="ADAL" clId="{648E9839-A8E1-4121-8C9A-DD20C64893F5}" dt="2022-04-28T17:46:58.859" v="340"/>
          <ac:spMkLst>
            <pc:docMk/>
            <pc:sldMk cId="3001402050" sldId="335"/>
            <ac:spMk id="34" creationId="{5A44E08D-E29D-4E0B-BE4F-8D93ACF701C6}"/>
          </ac:spMkLst>
        </pc:spChg>
        <pc:spChg chg="add mod">
          <ac:chgData name="Fernando W.N.D. it19170176" userId="3970f36e-88c7-4cbc-84c5-06775c6acb3c" providerId="ADAL" clId="{648E9839-A8E1-4121-8C9A-DD20C64893F5}" dt="2022-04-28T17:46:58.859" v="340"/>
          <ac:spMkLst>
            <pc:docMk/>
            <pc:sldMk cId="3001402050" sldId="335"/>
            <ac:spMk id="37" creationId="{D40166DD-1335-41ED-9D15-C24103E6CB2B}"/>
          </ac:spMkLst>
        </pc:spChg>
        <pc:spChg chg="add mod">
          <ac:chgData name="Fernando W.N.D. it19170176" userId="3970f36e-88c7-4cbc-84c5-06775c6acb3c" providerId="ADAL" clId="{648E9839-A8E1-4121-8C9A-DD20C64893F5}" dt="2022-04-28T17:46:58.859" v="340"/>
          <ac:spMkLst>
            <pc:docMk/>
            <pc:sldMk cId="3001402050" sldId="335"/>
            <ac:spMk id="39" creationId="{EEA7C575-784A-49C4-9508-4BC931F9E9E7}"/>
          </ac:spMkLst>
        </pc:spChg>
        <pc:spChg chg="add mod">
          <ac:chgData name="Fernando W.N.D. it19170176" userId="3970f36e-88c7-4cbc-84c5-06775c6acb3c" providerId="ADAL" clId="{648E9839-A8E1-4121-8C9A-DD20C64893F5}" dt="2022-04-28T17:46:58.859" v="340"/>
          <ac:spMkLst>
            <pc:docMk/>
            <pc:sldMk cId="3001402050" sldId="335"/>
            <ac:spMk id="41" creationId="{062755BC-E537-471C-BFEC-2CCCB3FEDAD0}"/>
          </ac:spMkLst>
        </pc:spChg>
        <pc:spChg chg="add mod">
          <ac:chgData name="Fernando W.N.D. it19170176" userId="3970f36e-88c7-4cbc-84c5-06775c6acb3c" providerId="ADAL" clId="{648E9839-A8E1-4121-8C9A-DD20C64893F5}" dt="2022-04-28T17:46:58.859" v="340"/>
          <ac:spMkLst>
            <pc:docMk/>
            <pc:sldMk cId="3001402050" sldId="335"/>
            <ac:spMk id="43" creationId="{75D23408-FA14-4320-87D1-856CD10DF2CF}"/>
          </ac:spMkLst>
        </pc:spChg>
        <pc:spChg chg="add mod">
          <ac:chgData name="Fernando W.N.D. it19170176" userId="3970f36e-88c7-4cbc-84c5-06775c6acb3c" providerId="ADAL" clId="{648E9839-A8E1-4121-8C9A-DD20C64893F5}" dt="2022-04-28T17:46:58.859" v="340"/>
          <ac:spMkLst>
            <pc:docMk/>
            <pc:sldMk cId="3001402050" sldId="335"/>
            <ac:spMk id="45" creationId="{5B41A403-B385-4E9F-8F13-7C50CCD66333}"/>
          </ac:spMkLst>
        </pc:spChg>
        <pc:spChg chg="add mod">
          <ac:chgData name="Fernando W.N.D. it19170176" userId="3970f36e-88c7-4cbc-84c5-06775c6acb3c" providerId="ADAL" clId="{648E9839-A8E1-4121-8C9A-DD20C64893F5}" dt="2022-04-28T17:46:58.859" v="340"/>
          <ac:spMkLst>
            <pc:docMk/>
            <pc:sldMk cId="3001402050" sldId="335"/>
            <ac:spMk id="47" creationId="{A58F8A80-7099-48A1-88FD-144DC28DDE25}"/>
          </ac:spMkLst>
        </pc:spChg>
        <pc:spChg chg="add mod">
          <ac:chgData name="Fernando W.N.D. it19170176" userId="3970f36e-88c7-4cbc-84c5-06775c6acb3c" providerId="ADAL" clId="{648E9839-A8E1-4121-8C9A-DD20C64893F5}" dt="2022-04-28T17:46:58.859" v="340"/>
          <ac:spMkLst>
            <pc:docMk/>
            <pc:sldMk cId="3001402050" sldId="335"/>
            <ac:spMk id="50" creationId="{54205C3D-A5D4-43F9-8A02-F4C71585D87E}"/>
          </ac:spMkLst>
        </pc:spChg>
        <pc:spChg chg="add mod">
          <ac:chgData name="Fernando W.N.D. it19170176" userId="3970f36e-88c7-4cbc-84c5-06775c6acb3c" providerId="ADAL" clId="{648E9839-A8E1-4121-8C9A-DD20C64893F5}" dt="2022-04-28T17:46:58.859" v="340"/>
          <ac:spMkLst>
            <pc:docMk/>
            <pc:sldMk cId="3001402050" sldId="335"/>
            <ac:spMk id="51" creationId="{BFF11F77-2146-4BA5-B68E-B53CFF6AD3EC}"/>
          </ac:spMkLst>
        </pc:spChg>
        <pc:spChg chg="add mod">
          <ac:chgData name="Fernando W.N.D. it19170176" userId="3970f36e-88c7-4cbc-84c5-06775c6acb3c" providerId="ADAL" clId="{648E9839-A8E1-4121-8C9A-DD20C64893F5}" dt="2022-04-28T17:46:58.859" v="340"/>
          <ac:spMkLst>
            <pc:docMk/>
            <pc:sldMk cId="3001402050" sldId="335"/>
            <ac:spMk id="52" creationId="{B9D9A37A-3B49-4CD0-8CDA-00C6EAB48089}"/>
          </ac:spMkLst>
        </pc:spChg>
        <pc:spChg chg="add mod">
          <ac:chgData name="Fernando W.N.D. it19170176" userId="3970f36e-88c7-4cbc-84c5-06775c6acb3c" providerId="ADAL" clId="{648E9839-A8E1-4121-8C9A-DD20C64893F5}" dt="2022-04-28T17:46:58.859" v="340"/>
          <ac:spMkLst>
            <pc:docMk/>
            <pc:sldMk cId="3001402050" sldId="335"/>
            <ac:spMk id="53" creationId="{A58FCB09-9CF6-43F6-82C8-17CD14B98440}"/>
          </ac:spMkLst>
        </pc:spChg>
        <pc:spChg chg="add mod">
          <ac:chgData name="Fernando W.N.D. it19170176" userId="3970f36e-88c7-4cbc-84c5-06775c6acb3c" providerId="ADAL" clId="{648E9839-A8E1-4121-8C9A-DD20C64893F5}" dt="2022-04-28T17:46:58.859" v="340"/>
          <ac:spMkLst>
            <pc:docMk/>
            <pc:sldMk cId="3001402050" sldId="335"/>
            <ac:spMk id="54" creationId="{962ED37B-DFC0-4B06-9F7A-E213BE1FCC2A}"/>
          </ac:spMkLst>
        </pc:spChg>
        <pc:spChg chg="add mod">
          <ac:chgData name="Fernando W.N.D. it19170176" userId="3970f36e-88c7-4cbc-84c5-06775c6acb3c" providerId="ADAL" clId="{648E9839-A8E1-4121-8C9A-DD20C64893F5}" dt="2022-04-28T17:46:58.859" v="340"/>
          <ac:spMkLst>
            <pc:docMk/>
            <pc:sldMk cId="3001402050" sldId="335"/>
            <ac:spMk id="55" creationId="{8FE06174-DBE9-47BA-8848-77855DBA35AC}"/>
          </ac:spMkLst>
        </pc:spChg>
        <pc:spChg chg="add mod">
          <ac:chgData name="Fernando W.N.D. it19170176" userId="3970f36e-88c7-4cbc-84c5-06775c6acb3c" providerId="ADAL" clId="{648E9839-A8E1-4121-8C9A-DD20C64893F5}" dt="2022-04-28T17:46:58.859" v="340"/>
          <ac:spMkLst>
            <pc:docMk/>
            <pc:sldMk cId="3001402050" sldId="335"/>
            <ac:spMk id="56" creationId="{269045D7-CD2D-4129-A6CC-4ED5E4546AC9}"/>
          </ac:spMkLst>
        </pc:spChg>
        <pc:grpChg chg="add mod">
          <ac:chgData name="Fernando W.N.D. it19170176" userId="3970f36e-88c7-4cbc-84c5-06775c6acb3c" providerId="ADAL" clId="{648E9839-A8E1-4121-8C9A-DD20C64893F5}" dt="2022-04-28T17:46:58.859" v="340"/>
          <ac:grpSpMkLst>
            <pc:docMk/>
            <pc:sldMk cId="3001402050" sldId="335"/>
            <ac:grpSpMk id="20" creationId="{984C75F2-7746-41E5-8501-6B580E231441}"/>
          </ac:grpSpMkLst>
        </pc:grpChg>
        <pc:grpChg chg="add mod">
          <ac:chgData name="Fernando W.N.D. it19170176" userId="3970f36e-88c7-4cbc-84c5-06775c6acb3c" providerId="ADAL" clId="{648E9839-A8E1-4121-8C9A-DD20C64893F5}" dt="2022-04-28T17:46:58.859" v="340"/>
          <ac:grpSpMkLst>
            <pc:docMk/>
            <pc:sldMk cId="3001402050" sldId="335"/>
            <ac:grpSpMk id="21" creationId="{E5F6FF37-E753-4EA3-B404-77A28E42DC13}"/>
          </ac:grpSpMkLst>
        </pc:grpChg>
        <pc:grpChg chg="add mod">
          <ac:chgData name="Fernando W.N.D. it19170176" userId="3970f36e-88c7-4cbc-84c5-06775c6acb3c" providerId="ADAL" clId="{648E9839-A8E1-4121-8C9A-DD20C64893F5}" dt="2022-04-28T17:46:58.859" v="340"/>
          <ac:grpSpMkLst>
            <pc:docMk/>
            <pc:sldMk cId="3001402050" sldId="335"/>
            <ac:grpSpMk id="22" creationId="{C3A20DFC-BBDF-4E5C-B95F-AA79C8DF4A7B}"/>
          </ac:grpSpMkLst>
        </pc:grpChg>
        <pc:grpChg chg="add mod">
          <ac:chgData name="Fernando W.N.D. it19170176" userId="3970f36e-88c7-4cbc-84c5-06775c6acb3c" providerId="ADAL" clId="{648E9839-A8E1-4121-8C9A-DD20C64893F5}" dt="2022-04-28T17:46:58.859" v="340"/>
          <ac:grpSpMkLst>
            <pc:docMk/>
            <pc:sldMk cId="3001402050" sldId="335"/>
            <ac:grpSpMk id="24" creationId="{171207D3-EBB5-4738-9D5D-4AE605D39BEF}"/>
          </ac:grpSpMkLst>
        </pc:grpChg>
        <pc:grpChg chg="add mod">
          <ac:chgData name="Fernando W.N.D. it19170176" userId="3970f36e-88c7-4cbc-84c5-06775c6acb3c" providerId="ADAL" clId="{648E9839-A8E1-4121-8C9A-DD20C64893F5}" dt="2022-04-28T17:46:58.859" v="340"/>
          <ac:grpSpMkLst>
            <pc:docMk/>
            <pc:sldMk cId="3001402050" sldId="335"/>
            <ac:grpSpMk id="26" creationId="{4C13F212-E3F4-4321-82BE-48AF0FA0E769}"/>
          </ac:grpSpMkLst>
        </pc:grpChg>
        <pc:grpChg chg="add mod">
          <ac:chgData name="Fernando W.N.D. it19170176" userId="3970f36e-88c7-4cbc-84c5-06775c6acb3c" providerId="ADAL" clId="{648E9839-A8E1-4121-8C9A-DD20C64893F5}" dt="2022-04-28T17:46:58.859" v="340"/>
          <ac:grpSpMkLst>
            <pc:docMk/>
            <pc:sldMk cId="3001402050" sldId="335"/>
            <ac:grpSpMk id="27" creationId="{C3583E3F-42DB-4685-9EF9-3185C0E6DA9A}"/>
          </ac:grpSpMkLst>
        </pc:grpChg>
        <pc:grpChg chg="add mod">
          <ac:chgData name="Fernando W.N.D. it19170176" userId="3970f36e-88c7-4cbc-84c5-06775c6acb3c" providerId="ADAL" clId="{648E9839-A8E1-4121-8C9A-DD20C64893F5}" dt="2022-04-28T17:46:58.859" v="340"/>
          <ac:grpSpMkLst>
            <pc:docMk/>
            <pc:sldMk cId="3001402050" sldId="335"/>
            <ac:grpSpMk id="29" creationId="{B6C7C082-14C8-4B81-B580-39E1B717C4F3}"/>
          </ac:grpSpMkLst>
        </pc:grpChg>
        <pc:grpChg chg="add mod">
          <ac:chgData name="Fernando W.N.D. it19170176" userId="3970f36e-88c7-4cbc-84c5-06775c6acb3c" providerId="ADAL" clId="{648E9839-A8E1-4121-8C9A-DD20C64893F5}" dt="2022-04-28T17:46:58.859" v="340"/>
          <ac:grpSpMkLst>
            <pc:docMk/>
            <pc:sldMk cId="3001402050" sldId="335"/>
            <ac:grpSpMk id="30" creationId="{B0783C37-A68B-4D86-AD05-D5C95BF4033C}"/>
          </ac:grpSpMkLst>
        </pc:grpChg>
        <pc:grpChg chg="add mod">
          <ac:chgData name="Fernando W.N.D. it19170176" userId="3970f36e-88c7-4cbc-84c5-06775c6acb3c" providerId="ADAL" clId="{648E9839-A8E1-4121-8C9A-DD20C64893F5}" dt="2022-04-28T17:46:58.859" v="340"/>
          <ac:grpSpMkLst>
            <pc:docMk/>
            <pc:sldMk cId="3001402050" sldId="335"/>
            <ac:grpSpMk id="31" creationId="{9C768285-0CB5-422D-B31C-2E017E8A3D4E}"/>
          </ac:grpSpMkLst>
        </pc:grpChg>
        <pc:grpChg chg="add mod">
          <ac:chgData name="Fernando W.N.D. it19170176" userId="3970f36e-88c7-4cbc-84c5-06775c6acb3c" providerId="ADAL" clId="{648E9839-A8E1-4121-8C9A-DD20C64893F5}" dt="2022-04-28T17:46:58.859" v="340"/>
          <ac:grpSpMkLst>
            <pc:docMk/>
            <pc:sldMk cId="3001402050" sldId="335"/>
            <ac:grpSpMk id="46" creationId="{0B88741A-E8F5-4820-89CC-FA8828686841}"/>
          </ac:grpSpMkLst>
        </pc:grpChg>
        <pc:grpChg chg="add mod">
          <ac:chgData name="Fernando W.N.D. it19170176" userId="3970f36e-88c7-4cbc-84c5-06775c6acb3c" providerId="ADAL" clId="{648E9839-A8E1-4121-8C9A-DD20C64893F5}" dt="2022-04-28T17:46:58.859" v="340"/>
          <ac:grpSpMkLst>
            <pc:docMk/>
            <pc:sldMk cId="3001402050" sldId="335"/>
            <ac:grpSpMk id="48" creationId="{DBCDA04B-AFAF-4579-B4A3-101073608C17}"/>
          </ac:grpSpMkLst>
        </pc:grpChg>
        <pc:picChg chg="add mod">
          <ac:chgData name="Fernando W.N.D. it19170176" userId="3970f36e-88c7-4cbc-84c5-06775c6acb3c" providerId="ADAL" clId="{648E9839-A8E1-4121-8C9A-DD20C64893F5}" dt="2022-04-28T17:46:58.859" v="340"/>
          <ac:picMkLst>
            <pc:docMk/>
            <pc:sldMk cId="3001402050" sldId="335"/>
            <ac:picMk id="33" creationId="{59C961AC-A111-4B85-9EE8-BF1A11845E12}"/>
          </ac:picMkLst>
        </pc:picChg>
        <pc:picChg chg="add mod">
          <ac:chgData name="Fernando W.N.D. it19170176" userId="3970f36e-88c7-4cbc-84c5-06775c6acb3c" providerId="ADAL" clId="{648E9839-A8E1-4121-8C9A-DD20C64893F5}" dt="2022-04-28T17:46:58.859" v="340"/>
          <ac:picMkLst>
            <pc:docMk/>
            <pc:sldMk cId="3001402050" sldId="335"/>
            <ac:picMk id="36" creationId="{990A78F7-4825-49B9-84A5-9210812709EB}"/>
          </ac:picMkLst>
        </pc:picChg>
        <pc:picChg chg="add mod">
          <ac:chgData name="Fernando W.N.D. it19170176" userId="3970f36e-88c7-4cbc-84c5-06775c6acb3c" providerId="ADAL" clId="{648E9839-A8E1-4121-8C9A-DD20C64893F5}" dt="2022-04-28T17:46:58.859" v="340"/>
          <ac:picMkLst>
            <pc:docMk/>
            <pc:sldMk cId="3001402050" sldId="335"/>
            <ac:picMk id="38" creationId="{5A2F2895-6D6D-4D1D-8E6F-4D6255C74D32}"/>
          </ac:picMkLst>
        </pc:picChg>
        <pc:picChg chg="add mod">
          <ac:chgData name="Fernando W.N.D. it19170176" userId="3970f36e-88c7-4cbc-84c5-06775c6acb3c" providerId="ADAL" clId="{648E9839-A8E1-4121-8C9A-DD20C64893F5}" dt="2022-04-28T17:46:58.859" v="340"/>
          <ac:picMkLst>
            <pc:docMk/>
            <pc:sldMk cId="3001402050" sldId="335"/>
            <ac:picMk id="40" creationId="{CD6D6FF3-3A20-48F8-95A3-EEA5DF7A38BA}"/>
          </ac:picMkLst>
        </pc:picChg>
        <pc:picChg chg="add mod">
          <ac:chgData name="Fernando W.N.D. it19170176" userId="3970f36e-88c7-4cbc-84c5-06775c6acb3c" providerId="ADAL" clId="{648E9839-A8E1-4121-8C9A-DD20C64893F5}" dt="2022-04-28T17:46:58.859" v="340"/>
          <ac:picMkLst>
            <pc:docMk/>
            <pc:sldMk cId="3001402050" sldId="335"/>
            <ac:picMk id="42" creationId="{D6863412-6DCF-452A-A325-2FA0A80B52D7}"/>
          </ac:picMkLst>
        </pc:picChg>
        <pc:picChg chg="add mod">
          <ac:chgData name="Fernando W.N.D. it19170176" userId="3970f36e-88c7-4cbc-84c5-06775c6acb3c" providerId="ADAL" clId="{648E9839-A8E1-4121-8C9A-DD20C64893F5}" dt="2022-04-28T17:46:58.859" v="340"/>
          <ac:picMkLst>
            <pc:docMk/>
            <pc:sldMk cId="3001402050" sldId="335"/>
            <ac:picMk id="44" creationId="{C2B808C8-431D-4046-B990-0510F93EC07A}"/>
          </ac:picMkLst>
        </pc:picChg>
        <pc:picChg chg="add mod">
          <ac:chgData name="Fernando W.N.D. it19170176" userId="3970f36e-88c7-4cbc-84c5-06775c6acb3c" providerId="ADAL" clId="{648E9839-A8E1-4121-8C9A-DD20C64893F5}" dt="2022-04-28T17:46:58.859" v="340"/>
          <ac:picMkLst>
            <pc:docMk/>
            <pc:sldMk cId="3001402050" sldId="335"/>
            <ac:picMk id="49" creationId="{DB9D6295-3E81-42DC-B21C-DF039D0D4DCA}"/>
          </ac:picMkLst>
        </pc:picChg>
        <pc:cxnChg chg="add mod">
          <ac:chgData name="Fernando W.N.D. it19170176" userId="3970f36e-88c7-4cbc-84c5-06775c6acb3c" providerId="ADAL" clId="{648E9839-A8E1-4121-8C9A-DD20C64893F5}" dt="2022-04-28T17:46:58.859" v="340"/>
          <ac:cxnSpMkLst>
            <pc:docMk/>
            <pc:sldMk cId="3001402050" sldId="335"/>
            <ac:cxnSpMk id="23" creationId="{EB01E377-472A-499F-A1B6-C1556A2F5E28}"/>
          </ac:cxnSpMkLst>
        </pc:cxnChg>
        <pc:cxnChg chg="add mod">
          <ac:chgData name="Fernando W.N.D. it19170176" userId="3970f36e-88c7-4cbc-84c5-06775c6acb3c" providerId="ADAL" clId="{648E9839-A8E1-4121-8C9A-DD20C64893F5}" dt="2022-04-28T17:46:58.859" v="340"/>
          <ac:cxnSpMkLst>
            <pc:docMk/>
            <pc:sldMk cId="3001402050" sldId="335"/>
            <ac:cxnSpMk id="25" creationId="{C6E9C6B6-DD5B-4AEA-8721-72BDF79C5E57}"/>
          </ac:cxnSpMkLst>
        </pc:cxnChg>
        <pc:cxnChg chg="add mod">
          <ac:chgData name="Fernando W.N.D. it19170176" userId="3970f36e-88c7-4cbc-84c5-06775c6acb3c" providerId="ADAL" clId="{648E9839-A8E1-4121-8C9A-DD20C64893F5}" dt="2022-04-28T17:46:58.859" v="340"/>
          <ac:cxnSpMkLst>
            <pc:docMk/>
            <pc:sldMk cId="3001402050" sldId="335"/>
            <ac:cxnSpMk id="35" creationId="{6214ABB3-DF2D-4B9A-9F3A-4547657EC216}"/>
          </ac:cxnSpMkLst>
        </pc:cxnChg>
        <pc:cxnChg chg="add mod">
          <ac:chgData name="Fernando W.N.D. it19170176" userId="3970f36e-88c7-4cbc-84c5-06775c6acb3c" providerId="ADAL" clId="{648E9839-A8E1-4121-8C9A-DD20C64893F5}" dt="2022-04-28T17:46:58.859" v="340"/>
          <ac:cxnSpMkLst>
            <pc:docMk/>
            <pc:sldMk cId="3001402050" sldId="335"/>
            <ac:cxnSpMk id="57" creationId="{6317A717-B2C0-4738-9CAE-CE49193BAB52}"/>
          </ac:cxnSpMkLst>
        </pc:cxnChg>
        <pc:cxnChg chg="add mod">
          <ac:chgData name="Fernando W.N.D. it19170176" userId="3970f36e-88c7-4cbc-84c5-06775c6acb3c" providerId="ADAL" clId="{648E9839-A8E1-4121-8C9A-DD20C64893F5}" dt="2022-04-28T17:46:58.859" v="340"/>
          <ac:cxnSpMkLst>
            <pc:docMk/>
            <pc:sldMk cId="3001402050" sldId="335"/>
            <ac:cxnSpMk id="58" creationId="{164CA89F-9A4E-472D-9886-9D1C677DDF9E}"/>
          </ac:cxnSpMkLst>
        </pc:cxnChg>
        <pc:cxnChg chg="add mod">
          <ac:chgData name="Fernando W.N.D. it19170176" userId="3970f36e-88c7-4cbc-84c5-06775c6acb3c" providerId="ADAL" clId="{648E9839-A8E1-4121-8C9A-DD20C64893F5}" dt="2022-04-28T17:46:58.859" v="340"/>
          <ac:cxnSpMkLst>
            <pc:docMk/>
            <pc:sldMk cId="3001402050" sldId="335"/>
            <ac:cxnSpMk id="59" creationId="{C9412DF3-6487-49CB-A92A-87337038EE51}"/>
          </ac:cxnSpMkLst>
        </pc:cxnChg>
        <pc:cxnChg chg="add mod">
          <ac:chgData name="Fernando W.N.D. it19170176" userId="3970f36e-88c7-4cbc-84c5-06775c6acb3c" providerId="ADAL" clId="{648E9839-A8E1-4121-8C9A-DD20C64893F5}" dt="2022-04-28T17:46:58.859" v="340"/>
          <ac:cxnSpMkLst>
            <pc:docMk/>
            <pc:sldMk cId="3001402050" sldId="335"/>
            <ac:cxnSpMk id="60" creationId="{A29BC6DE-D2F3-4E32-B44E-CA8861D8A2B4}"/>
          </ac:cxnSpMkLst>
        </pc:cxnChg>
      </pc:sldChg>
      <pc:sldChg chg="add del">
        <pc:chgData name="Fernando W.N.D. it19170176" userId="3970f36e-88c7-4cbc-84c5-06775c6acb3c" providerId="ADAL" clId="{648E9839-A8E1-4121-8C9A-DD20C64893F5}" dt="2022-04-28T17:53:01.064" v="408" actId="47"/>
        <pc:sldMkLst>
          <pc:docMk/>
          <pc:sldMk cId="3188090270" sldId="336"/>
        </pc:sldMkLst>
      </pc:sldChg>
      <pc:sldChg chg="addSp delSp modSp add del mod">
        <pc:chgData name="Fernando W.N.D. it19170176" userId="3970f36e-88c7-4cbc-84c5-06775c6acb3c" providerId="ADAL" clId="{648E9839-A8E1-4121-8C9A-DD20C64893F5}" dt="2022-04-28T17:55:16.486" v="462" actId="47"/>
        <pc:sldMkLst>
          <pc:docMk/>
          <pc:sldMk cId="966163217" sldId="337"/>
        </pc:sldMkLst>
        <pc:spChg chg="add del mod">
          <ac:chgData name="Fernando W.N.D. it19170176" userId="3970f36e-88c7-4cbc-84c5-06775c6acb3c" providerId="ADAL" clId="{648E9839-A8E1-4121-8C9A-DD20C64893F5}" dt="2022-04-28T17:52:53.609" v="405" actId="478"/>
          <ac:spMkLst>
            <pc:docMk/>
            <pc:sldMk cId="966163217" sldId="337"/>
            <ac:spMk id="3" creationId="{7E3BFD68-54FC-4518-AC45-87642501E5D8}"/>
          </ac:spMkLst>
        </pc:spChg>
        <pc:spChg chg="add del mod">
          <ac:chgData name="Fernando W.N.D. it19170176" userId="3970f36e-88c7-4cbc-84c5-06775c6acb3c" providerId="ADAL" clId="{648E9839-A8E1-4121-8C9A-DD20C64893F5}" dt="2022-04-28T17:52:56.085" v="407" actId="478"/>
          <ac:spMkLst>
            <pc:docMk/>
            <pc:sldMk cId="966163217" sldId="337"/>
            <ac:spMk id="5" creationId="{30B85006-DC2A-4FCA-979F-0879A6F17576}"/>
          </ac:spMkLst>
        </pc:spChg>
        <pc:spChg chg="mod">
          <ac:chgData name="Fernando W.N.D. it19170176" userId="3970f36e-88c7-4cbc-84c5-06775c6acb3c" providerId="ADAL" clId="{648E9839-A8E1-4121-8C9A-DD20C64893F5}" dt="2022-04-28T17:53:11.108" v="412" actId="1076"/>
          <ac:spMkLst>
            <pc:docMk/>
            <pc:sldMk cId="966163217" sldId="337"/>
            <ac:spMk id="9" creationId="{FDC9CABF-AA63-4FF3-9E6F-A3F7638281B4}"/>
          </ac:spMkLst>
        </pc:spChg>
        <pc:picChg chg="del">
          <ac:chgData name="Fernando W.N.D. it19170176" userId="3970f36e-88c7-4cbc-84c5-06775c6acb3c" providerId="ADAL" clId="{648E9839-A8E1-4121-8C9A-DD20C64893F5}" dt="2022-04-28T17:52:54.985" v="406" actId="478"/>
          <ac:picMkLst>
            <pc:docMk/>
            <pc:sldMk cId="966163217" sldId="337"/>
            <ac:picMk id="12" creationId="{C5CFABA2-71A7-4EFD-B6E2-B07667931F4B}"/>
          </ac:picMkLst>
        </pc:picChg>
        <pc:picChg chg="del">
          <ac:chgData name="Fernando W.N.D. it19170176" userId="3970f36e-88c7-4cbc-84c5-06775c6acb3c" providerId="ADAL" clId="{648E9839-A8E1-4121-8C9A-DD20C64893F5}" dt="2022-04-28T17:52:52.173" v="404" actId="478"/>
          <ac:picMkLst>
            <pc:docMk/>
            <pc:sldMk cId="966163217" sldId="337"/>
            <ac:picMk id="14" creationId="{ADBB8B20-4661-4FF9-A6AC-8744FFB07759}"/>
          </ac:picMkLst>
        </pc:picChg>
      </pc:sldChg>
      <pc:sldChg chg="add del">
        <pc:chgData name="Fernando W.N.D. it19170176" userId="3970f36e-88c7-4cbc-84c5-06775c6acb3c" providerId="ADAL" clId="{648E9839-A8E1-4121-8C9A-DD20C64893F5}" dt="2022-04-28T17:53:03.189" v="410" actId="47"/>
        <pc:sldMkLst>
          <pc:docMk/>
          <pc:sldMk cId="594448947" sldId="338"/>
        </pc:sldMkLst>
      </pc:sldChg>
      <pc:sldChg chg="modSp add del mod">
        <pc:chgData name="Fernando W.N.D. it19170176" userId="3970f36e-88c7-4cbc-84c5-06775c6acb3c" providerId="ADAL" clId="{648E9839-A8E1-4121-8C9A-DD20C64893F5}" dt="2022-04-28T17:58:14.748" v="672" actId="47"/>
        <pc:sldMkLst>
          <pc:docMk/>
          <pc:sldMk cId="3852888683" sldId="338"/>
        </pc:sldMkLst>
        <pc:spChg chg="mod">
          <ac:chgData name="Fernando W.N.D. it19170176" userId="3970f36e-88c7-4cbc-84c5-06775c6acb3c" providerId="ADAL" clId="{648E9839-A8E1-4121-8C9A-DD20C64893F5}" dt="2022-04-28T17:57:23.988" v="561" actId="14100"/>
          <ac:spMkLst>
            <pc:docMk/>
            <pc:sldMk cId="3852888683" sldId="338"/>
            <ac:spMk id="7" creationId="{4B8C50D9-902D-4682-A751-1DF840DA4F4A}"/>
          </ac:spMkLst>
        </pc:spChg>
      </pc:sldChg>
      <pc:sldChg chg="modSp add mod">
        <pc:chgData name="Fernando W.N.D. it19170176" userId="3970f36e-88c7-4cbc-84c5-06775c6acb3c" providerId="ADAL" clId="{648E9839-A8E1-4121-8C9A-DD20C64893F5}" dt="2022-04-28T17:59:02.618" v="752" actId="1036"/>
        <pc:sldMkLst>
          <pc:docMk/>
          <pc:sldMk cId="717686668" sldId="339"/>
        </pc:sldMkLst>
        <pc:spChg chg="mod">
          <ac:chgData name="Fernando W.N.D. it19170176" userId="3970f36e-88c7-4cbc-84c5-06775c6acb3c" providerId="ADAL" clId="{648E9839-A8E1-4121-8C9A-DD20C64893F5}" dt="2022-04-28T17:59:02.618" v="752" actId="1036"/>
          <ac:spMkLst>
            <pc:docMk/>
            <pc:sldMk cId="717686668" sldId="339"/>
            <ac:spMk id="7" creationId="{4B8C50D9-902D-4682-A751-1DF840DA4F4A}"/>
          </ac:spMkLst>
        </pc:spChg>
      </pc:sldChg>
      <pc:sldChg chg="modSp add mod">
        <pc:chgData name="Fernando W.N.D. it19170176" userId="3970f36e-88c7-4cbc-84c5-06775c6acb3c" providerId="ADAL" clId="{648E9839-A8E1-4121-8C9A-DD20C64893F5}" dt="2022-04-28T17:57:55.435" v="671" actId="20577"/>
        <pc:sldMkLst>
          <pc:docMk/>
          <pc:sldMk cId="2328750400" sldId="340"/>
        </pc:sldMkLst>
        <pc:spChg chg="mod">
          <ac:chgData name="Fernando W.N.D. it19170176" userId="3970f36e-88c7-4cbc-84c5-06775c6acb3c" providerId="ADAL" clId="{648E9839-A8E1-4121-8C9A-DD20C64893F5}" dt="2022-04-28T17:57:55.435" v="671" actId="20577"/>
          <ac:spMkLst>
            <pc:docMk/>
            <pc:sldMk cId="2328750400" sldId="340"/>
            <ac:spMk id="7" creationId="{4B8C50D9-902D-4682-A751-1DF840DA4F4A}"/>
          </ac:spMkLst>
        </pc:spChg>
      </pc:sldChg>
      <pc:sldChg chg="addSp delSp modSp add mod">
        <pc:chgData name="Fernando W.N.D. it19170176" userId="3970f36e-88c7-4cbc-84c5-06775c6acb3c" providerId="ADAL" clId="{648E9839-A8E1-4121-8C9A-DD20C64893F5}" dt="2022-05-01T16:43:04.363" v="1427" actId="478"/>
        <pc:sldMkLst>
          <pc:docMk/>
          <pc:sldMk cId="4279274125" sldId="341"/>
        </pc:sldMkLst>
        <pc:spChg chg="add del mod">
          <ac:chgData name="Fernando W.N.D. it19170176" userId="3970f36e-88c7-4cbc-84c5-06775c6acb3c" providerId="ADAL" clId="{648E9839-A8E1-4121-8C9A-DD20C64893F5}" dt="2022-05-01T16:43:04.363" v="1427" actId="478"/>
          <ac:spMkLst>
            <pc:docMk/>
            <pc:sldMk cId="4279274125" sldId="341"/>
            <ac:spMk id="3" creationId="{224B4F2D-BE8F-3526-0177-53E168B1F52D}"/>
          </ac:spMkLst>
        </pc:spChg>
        <pc:spChg chg="mod">
          <ac:chgData name="Fernando W.N.D. it19170176" userId="3970f36e-88c7-4cbc-84c5-06775c6acb3c" providerId="ADAL" clId="{648E9839-A8E1-4121-8C9A-DD20C64893F5}" dt="2022-05-01T16:42:07.221" v="1423" actId="1076"/>
          <ac:spMkLst>
            <pc:docMk/>
            <pc:sldMk cId="4279274125" sldId="341"/>
            <ac:spMk id="4" creationId="{F838FA09-E76C-0D0A-DE8B-79A2B9202B39}"/>
          </ac:spMkLst>
        </pc:spChg>
        <pc:grpChg chg="del mod">
          <ac:chgData name="Fernando W.N.D. it19170176" userId="3970f36e-88c7-4cbc-84c5-06775c6acb3c" providerId="ADAL" clId="{648E9839-A8E1-4121-8C9A-DD20C64893F5}" dt="2022-05-01T16:34:54.130" v="1398" actId="478"/>
          <ac:grpSpMkLst>
            <pc:docMk/>
            <pc:sldMk cId="4279274125" sldId="341"/>
            <ac:grpSpMk id="15" creationId="{F85BE14B-7153-4B30-8601-8EB067E91F5C}"/>
          </ac:grpSpMkLst>
        </pc:grpChg>
        <pc:picChg chg="mod">
          <ac:chgData name="Fernando W.N.D. it19170176" userId="3970f36e-88c7-4cbc-84c5-06775c6acb3c" providerId="ADAL" clId="{648E9839-A8E1-4121-8C9A-DD20C64893F5}" dt="2022-05-01T16:35:41.139" v="1400" actId="1076"/>
          <ac:picMkLst>
            <pc:docMk/>
            <pc:sldMk cId="4279274125" sldId="341"/>
            <ac:picMk id="5" creationId="{1AEB5A9E-A686-432A-9359-AF3B0570A512}"/>
          </ac:picMkLst>
        </pc:picChg>
      </pc:sldChg>
      <pc:sldChg chg="modSp add mod ord">
        <pc:chgData name="Fernando W.N.D. it19170176" userId="3970f36e-88c7-4cbc-84c5-06775c6acb3c" providerId="ADAL" clId="{648E9839-A8E1-4121-8C9A-DD20C64893F5}" dt="2022-04-28T18:00:54.753" v="765" actId="20577"/>
        <pc:sldMkLst>
          <pc:docMk/>
          <pc:sldMk cId="703213200" sldId="342"/>
        </pc:sldMkLst>
        <pc:spChg chg="mod">
          <ac:chgData name="Fernando W.N.D. it19170176" userId="3970f36e-88c7-4cbc-84c5-06775c6acb3c" providerId="ADAL" clId="{648E9839-A8E1-4121-8C9A-DD20C64893F5}" dt="2022-04-28T18:00:54.753" v="765" actId="20577"/>
          <ac:spMkLst>
            <pc:docMk/>
            <pc:sldMk cId="703213200" sldId="342"/>
            <ac:spMk id="7" creationId="{4B8C50D9-902D-4682-A751-1DF840DA4F4A}"/>
          </ac:spMkLst>
        </pc:spChg>
      </pc:sldChg>
      <pc:sldChg chg="modSp mod">
        <pc:chgData name="Fernando W.N.D. it19170176" userId="3970f36e-88c7-4cbc-84c5-06775c6acb3c" providerId="ADAL" clId="{648E9839-A8E1-4121-8C9A-DD20C64893F5}" dt="2022-05-02T13:48:02.597" v="1561" actId="20577"/>
        <pc:sldMkLst>
          <pc:docMk/>
          <pc:sldMk cId="3222335583" sldId="343"/>
        </pc:sldMkLst>
        <pc:spChg chg="mod">
          <ac:chgData name="Fernando W.N.D. it19170176" userId="3970f36e-88c7-4cbc-84c5-06775c6acb3c" providerId="ADAL" clId="{648E9839-A8E1-4121-8C9A-DD20C64893F5}" dt="2022-05-02T13:48:02.597" v="1561" actId="20577"/>
          <ac:spMkLst>
            <pc:docMk/>
            <pc:sldMk cId="3222335583" sldId="343"/>
            <ac:spMk id="2" creationId="{63A94409-5F0B-4B31-8A69-A3EEB39C5D5C}"/>
          </ac:spMkLst>
        </pc:spChg>
      </pc:sldChg>
      <pc:sldChg chg="addSp delSp modSp mod">
        <pc:chgData name="Fernando W.N.D. it19170176" userId="3970f36e-88c7-4cbc-84c5-06775c6acb3c" providerId="ADAL" clId="{648E9839-A8E1-4121-8C9A-DD20C64893F5}" dt="2022-05-01T15:20:47.711" v="1391" actId="20577"/>
        <pc:sldMkLst>
          <pc:docMk/>
          <pc:sldMk cId="893224435" sldId="346"/>
        </pc:sldMkLst>
        <pc:spChg chg="mod">
          <ac:chgData name="Fernando W.N.D. it19170176" userId="3970f36e-88c7-4cbc-84c5-06775c6acb3c" providerId="ADAL" clId="{648E9839-A8E1-4121-8C9A-DD20C64893F5}" dt="2022-05-01T15:20:47.711" v="1391" actId="20577"/>
          <ac:spMkLst>
            <pc:docMk/>
            <pc:sldMk cId="893224435" sldId="346"/>
            <ac:spMk id="2" creationId="{63A94409-5F0B-4B31-8A69-A3EEB39C5D5C}"/>
          </ac:spMkLst>
        </pc:spChg>
        <pc:spChg chg="add del">
          <ac:chgData name="Fernando W.N.D. it19170176" userId="3970f36e-88c7-4cbc-84c5-06775c6acb3c" providerId="ADAL" clId="{648E9839-A8E1-4121-8C9A-DD20C64893F5}" dt="2022-04-30T05:25:07.905" v="1031" actId="22"/>
          <ac:spMkLst>
            <pc:docMk/>
            <pc:sldMk cId="893224435" sldId="346"/>
            <ac:spMk id="6" creationId="{BF326A4E-89D5-4777-FA4C-158409F81DD0}"/>
          </ac:spMkLst>
        </pc:spChg>
        <pc:spChg chg="add del">
          <ac:chgData name="Fernando W.N.D. it19170176" userId="3970f36e-88c7-4cbc-84c5-06775c6acb3c" providerId="ADAL" clId="{648E9839-A8E1-4121-8C9A-DD20C64893F5}" dt="2022-04-30T05:25:12.671" v="1033" actId="22"/>
          <ac:spMkLst>
            <pc:docMk/>
            <pc:sldMk cId="893224435" sldId="346"/>
            <ac:spMk id="8" creationId="{82070283-9E9A-C871-205C-E13D9CD906CE}"/>
          </ac:spMkLst>
        </pc:spChg>
      </pc:sldChg>
      <pc:sldChg chg="modSp del mod">
        <pc:chgData name="Fernando W.N.D. it19170176" userId="3970f36e-88c7-4cbc-84c5-06775c6acb3c" providerId="ADAL" clId="{648E9839-A8E1-4121-8C9A-DD20C64893F5}" dt="2022-05-02T13:38:26.153" v="1473" actId="1076"/>
        <pc:sldMkLst>
          <pc:docMk/>
          <pc:sldMk cId="115959519" sldId="348"/>
        </pc:sldMkLst>
        <pc:grpChg chg="mod">
          <ac:chgData name="Fernando W.N.D. it19170176" userId="3970f36e-88c7-4cbc-84c5-06775c6acb3c" providerId="ADAL" clId="{648E9839-A8E1-4121-8C9A-DD20C64893F5}" dt="2022-05-02T13:38:26.153" v="1473" actId="1076"/>
          <ac:grpSpMkLst>
            <pc:docMk/>
            <pc:sldMk cId="115959519" sldId="348"/>
            <ac:grpSpMk id="38" creationId="{4143C75C-0D65-4673-8B77-ADB27C3D708B}"/>
          </ac:grpSpMkLst>
        </pc:grpChg>
      </pc:sldChg>
      <pc:sldChg chg="modSp add mod ord">
        <pc:chgData name="Fernando W.N.D. it19170176" userId="3970f36e-88c7-4cbc-84c5-06775c6acb3c" providerId="ADAL" clId="{648E9839-A8E1-4121-8C9A-DD20C64893F5}" dt="2022-05-02T13:53:04.828" v="1592" actId="20577"/>
        <pc:sldMkLst>
          <pc:docMk/>
          <pc:sldMk cId="1635332867" sldId="349"/>
        </pc:sldMkLst>
        <pc:spChg chg="mod">
          <ac:chgData name="Fernando W.N.D. it19170176" userId="3970f36e-88c7-4cbc-84c5-06775c6acb3c" providerId="ADAL" clId="{648E9839-A8E1-4121-8C9A-DD20C64893F5}" dt="2022-05-02T13:53:04.828" v="1592" actId="20577"/>
          <ac:spMkLst>
            <pc:docMk/>
            <pc:sldMk cId="1635332867" sldId="349"/>
            <ac:spMk id="2" creationId="{63A94409-5F0B-4B31-8A69-A3EEB39C5D5C}"/>
          </ac:spMkLst>
        </pc:spChg>
        <pc:spChg chg="mod">
          <ac:chgData name="Fernando W.N.D. it19170176" userId="3970f36e-88c7-4cbc-84c5-06775c6acb3c" providerId="ADAL" clId="{648E9839-A8E1-4121-8C9A-DD20C64893F5}" dt="2022-05-02T13:30:15.522" v="1444" actId="20577"/>
          <ac:spMkLst>
            <pc:docMk/>
            <pc:sldMk cId="1635332867" sldId="349"/>
            <ac:spMk id="7" creationId="{4B8C50D9-902D-4682-A751-1DF840DA4F4A}"/>
          </ac:spMkLst>
        </pc:spChg>
      </pc:sldChg>
      <pc:sldChg chg="addSp delSp modSp add mod">
        <pc:chgData name="Fernando W.N.D. it19170176" userId="3970f36e-88c7-4cbc-84c5-06775c6acb3c" providerId="ADAL" clId="{648E9839-A8E1-4121-8C9A-DD20C64893F5}" dt="2022-05-02T17:40:19.908" v="1600" actId="1076"/>
        <pc:sldMkLst>
          <pc:docMk/>
          <pc:sldMk cId="341580131" sldId="350"/>
        </pc:sldMkLst>
        <pc:picChg chg="del">
          <ac:chgData name="Fernando W.N.D. it19170176" userId="3970f36e-88c7-4cbc-84c5-06775c6acb3c" providerId="ADAL" clId="{648E9839-A8E1-4121-8C9A-DD20C64893F5}" dt="2022-05-02T13:34:35.565" v="1459" actId="478"/>
          <ac:picMkLst>
            <pc:docMk/>
            <pc:sldMk cId="341580131" sldId="350"/>
            <ac:picMk id="3" creationId="{C468CA0F-9F1C-4D25-BA1C-9B7DFA69FB97}"/>
          </ac:picMkLst>
        </pc:picChg>
        <pc:picChg chg="add del mod">
          <ac:chgData name="Fernando W.N.D. it19170176" userId="3970f36e-88c7-4cbc-84c5-06775c6acb3c" providerId="ADAL" clId="{648E9839-A8E1-4121-8C9A-DD20C64893F5}" dt="2022-05-02T15:00:16.819" v="1593" actId="478"/>
          <ac:picMkLst>
            <pc:docMk/>
            <pc:sldMk cId="341580131" sldId="350"/>
            <ac:picMk id="4" creationId="{17278058-B930-12AC-A1C1-3BF72B308B55}"/>
          </ac:picMkLst>
        </pc:picChg>
        <pc:picChg chg="del">
          <ac:chgData name="Fernando W.N.D. it19170176" userId="3970f36e-88c7-4cbc-84c5-06775c6acb3c" providerId="ADAL" clId="{648E9839-A8E1-4121-8C9A-DD20C64893F5}" dt="2022-05-02T13:34:37.116" v="1460" actId="478"/>
          <ac:picMkLst>
            <pc:docMk/>
            <pc:sldMk cId="341580131" sldId="350"/>
            <ac:picMk id="5" creationId="{9B23E1A7-6A98-4B32-9E95-A47639823A5A}"/>
          </ac:picMkLst>
        </pc:picChg>
        <pc:picChg chg="del">
          <ac:chgData name="Fernando W.N.D. it19170176" userId="3970f36e-88c7-4cbc-84c5-06775c6acb3c" providerId="ADAL" clId="{648E9839-A8E1-4121-8C9A-DD20C64893F5}" dt="2022-05-02T13:34:40.180" v="1462" actId="478"/>
          <ac:picMkLst>
            <pc:docMk/>
            <pc:sldMk cId="341580131" sldId="350"/>
            <ac:picMk id="8" creationId="{EA6726A2-2EC1-4497-8DDD-F68271D18C68}"/>
          </ac:picMkLst>
        </pc:picChg>
        <pc:picChg chg="add mod">
          <ac:chgData name="Fernando W.N.D. it19170176" userId="3970f36e-88c7-4cbc-84c5-06775c6acb3c" providerId="ADAL" clId="{648E9839-A8E1-4121-8C9A-DD20C64893F5}" dt="2022-05-02T17:40:19.908" v="1600" actId="1076"/>
          <ac:picMkLst>
            <pc:docMk/>
            <pc:sldMk cId="341580131" sldId="350"/>
            <ac:picMk id="9" creationId="{1F40D3CE-8F69-EB5A-5995-7D94E63E7CE5}"/>
          </ac:picMkLst>
        </pc:picChg>
        <pc:picChg chg="del">
          <ac:chgData name="Fernando W.N.D. it19170176" userId="3970f36e-88c7-4cbc-84c5-06775c6acb3c" providerId="ADAL" clId="{648E9839-A8E1-4121-8C9A-DD20C64893F5}" dt="2022-05-02T13:34:38.448" v="1461" actId="478"/>
          <ac:picMkLst>
            <pc:docMk/>
            <pc:sldMk cId="341580131" sldId="350"/>
            <ac:picMk id="11" creationId="{FC5F6ADD-5CE7-4D15-9DA4-DBB40F446BE5}"/>
          </ac:picMkLst>
        </pc:picChg>
      </pc:sldChg>
      <pc:sldChg chg="modSp add mod ord">
        <pc:chgData name="Fernando W.N.D. it19170176" userId="3970f36e-88c7-4cbc-84c5-06775c6acb3c" providerId="ADAL" clId="{648E9839-A8E1-4121-8C9A-DD20C64893F5}" dt="2022-05-02T13:44:25.408" v="1499" actId="20577"/>
        <pc:sldMkLst>
          <pc:docMk/>
          <pc:sldMk cId="586129787" sldId="351"/>
        </pc:sldMkLst>
        <pc:spChg chg="mod">
          <ac:chgData name="Fernando W.N.D. it19170176" userId="3970f36e-88c7-4cbc-84c5-06775c6acb3c" providerId="ADAL" clId="{648E9839-A8E1-4121-8C9A-DD20C64893F5}" dt="2022-05-02T13:44:18.138" v="1478"/>
          <ac:spMkLst>
            <pc:docMk/>
            <pc:sldMk cId="586129787" sldId="351"/>
            <ac:spMk id="2" creationId="{63A94409-5F0B-4B31-8A69-A3EEB39C5D5C}"/>
          </ac:spMkLst>
        </pc:spChg>
        <pc:spChg chg="mod">
          <ac:chgData name="Fernando W.N.D. it19170176" userId="3970f36e-88c7-4cbc-84c5-06775c6acb3c" providerId="ADAL" clId="{648E9839-A8E1-4121-8C9A-DD20C64893F5}" dt="2022-05-02T13:44:25.408" v="1499" actId="20577"/>
          <ac:spMkLst>
            <pc:docMk/>
            <pc:sldMk cId="586129787" sldId="351"/>
            <ac:spMk id="7" creationId="{4B8C50D9-902D-4682-A751-1DF840DA4F4A}"/>
          </ac:spMkLst>
        </pc:spChg>
      </pc:sldChg>
    </pc:docChg>
  </pc:docChgLst>
  <pc:docChgLst>
    <pc:chgData name="Hillary J.R. it19021430" userId="a68d292f-0661-40fa-940e-f044c0bdf887" providerId="ADAL" clId="{90B18D30-3E88-4745-A48C-4417B05A6F26}"/>
    <pc:docChg chg="undo custSel addSld delSld modSld">
      <pc:chgData name="Hillary J.R. it19021430" userId="a68d292f-0661-40fa-940e-f044c0bdf887" providerId="ADAL" clId="{90B18D30-3E88-4745-A48C-4417B05A6F26}" dt="2022-05-03T19:08:53.663" v="2475" actId="207"/>
      <pc:docMkLst>
        <pc:docMk/>
      </pc:docMkLst>
      <pc:sldChg chg="del">
        <pc:chgData name="Hillary J.R. it19021430" userId="a68d292f-0661-40fa-940e-f044c0bdf887" providerId="ADAL" clId="{90B18D30-3E88-4745-A48C-4417B05A6F26}" dt="2022-05-02T15:10:46.644" v="2379" actId="47"/>
        <pc:sldMkLst>
          <pc:docMk/>
          <pc:sldMk cId="1207573023" sldId="306"/>
        </pc:sldMkLst>
      </pc:sldChg>
      <pc:sldChg chg="modSp del mod">
        <pc:chgData name="Hillary J.R. it19021430" userId="a68d292f-0661-40fa-940e-f044c0bdf887" providerId="ADAL" clId="{90B18D30-3E88-4745-A48C-4417B05A6F26}" dt="2022-05-02T15:10:37.469" v="2378" actId="47"/>
        <pc:sldMkLst>
          <pc:docMk/>
          <pc:sldMk cId="4079268399" sldId="322"/>
        </pc:sldMkLst>
        <pc:spChg chg="mod">
          <ac:chgData name="Hillary J.R. it19021430" userId="a68d292f-0661-40fa-940e-f044c0bdf887" providerId="ADAL" clId="{90B18D30-3E88-4745-A48C-4417B05A6F26}" dt="2022-04-29T18:01:53.773" v="82" actId="20577"/>
          <ac:spMkLst>
            <pc:docMk/>
            <pc:sldMk cId="4079268399" sldId="322"/>
            <ac:spMk id="5" creationId="{63800DCA-85AA-42A2-B6D7-823BF0551022}"/>
          </ac:spMkLst>
        </pc:spChg>
      </pc:sldChg>
      <pc:sldChg chg="modSp">
        <pc:chgData name="Hillary J.R. it19021430" userId="a68d292f-0661-40fa-940e-f044c0bdf887" providerId="ADAL" clId="{90B18D30-3E88-4745-A48C-4417B05A6F26}" dt="2022-05-02T15:09:44.079" v="2377" actId="207"/>
        <pc:sldMkLst>
          <pc:docMk/>
          <pc:sldMk cId="1352570991" sldId="332"/>
        </pc:sldMkLst>
        <pc:graphicFrameChg chg="mod">
          <ac:chgData name="Hillary J.R. it19021430" userId="a68d292f-0661-40fa-940e-f044c0bdf887" providerId="ADAL" clId="{90B18D30-3E88-4745-A48C-4417B05A6F26}" dt="2022-05-02T15:09:44.079" v="2377" actId="207"/>
          <ac:graphicFrameMkLst>
            <pc:docMk/>
            <pc:sldMk cId="1352570991" sldId="332"/>
            <ac:graphicFrameMk id="7" creationId="{FEE390D4-E3D2-4A1B-814C-E868A0E10D9A}"/>
          </ac:graphicFrameMkLst>
        </pc:graphicFrameChg>
      </pc:sldChg>
      <pc:sldChg chg="modSp mod">
        <pc:chgData name="Hillary J.R. it19021430" userId="a68d292f-0661-40fa-940e-f044c0bdf887" providerId="ADAL" clId="{90B18D30-3E88-4745-A48C-4417B05A6F26}" dt="2022-05-03T19:08:53.663" v="2475" actId="207"/>
        <pc:sldMkLst>
          <pc:docMk/>
          <pc:sldMk cId="3001402050" sldId="335"/>
        </pc:sldMkLst>
        <pc:spChg chg="mod">
          <ac:chgData name="Hillary J.R. it19021430" userId="a68d292f-0661-40fa-940e-f044c0bdf887" providerId="ADAL" clId="{90B18D30-3E88-4745-A48C-4417B05A6F26}" dt="2022-05-03T19:08:53.663" v="2475" actId="207"/>
          <ac:spMkLst>
            <pc:docMk/>
            <pc:sldMk cId="3001402050" sldId="335"/>
            <ac:spMk id="32" creationId="{164C530E-5A82-4008-AD21-14813E0C7F3B}"/>
          </ac:spMkLst>
        </pc:spChg>
        <pc:spChg chg="mod">
          <ac:chgData name="Hillary J.R. it19021430" userId="a68d292f-0661-40fa-940e-f044c0bdf887" providerId="ADAL" clId="{90B18D30-3E88-4745-A48C-4417B05A6F26}" dt="2022-05-03T19:08:38.415" v="2473" actId="207"/>
          <ac:spMkLst>
            <pc:docMk/>
            <pc:sldMk cId="3001402050" sldId="335"/>
            <ac:spMk id="34" creationId="{5A44E08D-E29D-4E0B-BE4F-8D93ACF701C6}"/>
          </ac:spMkLst>
        </pc:spChg>
        <pc:spChg chg="mod">
          <ac:chgData name="Hillary J.R. it19021430" userId="a68d292f-0661-40fa-940e-f044c0bdf887" providerId="ADAL" clId="{90B18D30-3E88-4745-A48C-4417B05A6F26}" dt="2022-05-03T19:08:42.769" v="2474" actId="207"/>
          <ac:spMkLst>
            <pc:docMk/>
            <pc:sldMk cId="3001402050" sldId="335"/>
            <ac:spMk id="37" creationId="{D40166DD-1335-41ED-9D15-C24103E6CB2B}"/>
          </ac:spMkLst>
        </pc:spChg>
      </pc:sldChg>
      <pc:sldChg chg="del">
        <pc:chgData name="Hillary J.R. it19021430" userId="a68d292f-0661-40fa-940e-f044c0bdf887" providerId="ADAL" clId="{90B18D30-3E88-4745-A48C-4417B05A6F26}" dt="2022-05-01T20:09:01.571" v="1104" actId="47"/>
        <pc:sldMkLst>
          <pc:docMk/>
          <pc:sldMk cId="2328750400" sldId="340"/>
        </pc:sldMkLst>
      </pc:sldChg>
      <pc:sldChg chg="addSp delSp modSp mod">
        <pc:chgData name="Hillary J.R. it19021430" userId="a68d292f-0661-40fa-940e-f044c0bdf887" providerId="ADAL" clId="{90B18D30-3E88-4745-A48C-4417B05A6F26}" dt="2022-05-01T17:44:40.022" v="475" actId="1076"/>
        <pc:sldMkLst>
          <pc:docMk/>
          <pc:sldMk cId="4279274125" sldId="341"/>
        </pc:sldMkLst>
        <pc:spChg chg="add mod">
          <ac:chgData name="Hillary J.R. it19021430" userId="a68d292f-0661-40fa-940e-f044c0bdf887" providerId="ADAL" clId="{90B18D30-3E88-4745-A48C-4417B05A6F26}" dt="2022-05-01T16:55:41.723" v="306" actId="164"/>
          <ac:spMkLst>
            <pc:docMk/>
            <pc:sldMk cId="4279274125" sldId="341"/>
            <ac:spMk id="2" creationId="{2C582AD0-D457-44E8-AF9E-F8101E67CC7A}"/>
          </ac:spMkLst>
        </pc:spChg>
        <pc:spChg chg="del">
          <ac:chgData name="Hillary J.R. it19021430" userId="a68d292f-0661-40fa-940e-f044c0bdf887" providerId="ADAL" clId="{90B18D30-3E88-4745-A48C-4417B05A6F26}" dt="2022-05-01T17:14:31.154" v="353" actId="478"/>
          <ac:spMkLst>
            <pc:docMk/>
            <pc:sldMk cId="4279274125" sldId="341"/>
            <ac:spMk id="3" creationId="{224B4F2D-BE8F-3526-0177-53E168B1F52D}"/>
          </ac:spMkLst>
        </pc:spChg>
        <pc:spChg chg="del mod">
          <ac:chgData name="Hillary J.R. it19021430" userId="a68d292f-0661-40fa-940e-f044c0bdf887" providerId="ADAL" clId="{90B18D30-3E88-4745-A48C-4417B05A6F26}" dt="2022-05-01T16:50:11.561" v="281" actId="478"/>
          <ac:spMkLst>
            <pc:docMk/>
            <pc:sldMk cId="4279274125" sldId="341"/>
            <ac:spMk id="4" creationId="{F838FA09-E76C-0D0A-DE8B-79A2B9202B39}"/>
          </ac:spMkLst>
        </pc:spChg>
        <pc:spChg chg="add del mod">
          <ac:chgData name="Hillary J.R. it19021430" userId="a68d292f-0661-40fa-940e-f044c0bdf887" providerId="ADAL" clId="{90B18D30-3E88-4745-A48C-4417B05A6F26}" dt="2022-05-01T16:50:03.992" v="277" actId="478"/>
          <ac:spMkLst>
            <pc:docMk/>
            <pc:sldMk cId="4279274125" sldId="341"/>
            <ac:spMk id="6" creationId="{BD8B150D-BB32-49B4-821B-0823B87876C8}"/>
          </ac:spMkLst>
        </pc:spChg>
        <pc:spChg chg="add del mod">
          <ac:chgData name="Hillary J.R. it19021430" userId="a68d292f-0661-40fa-940e-f044c0bdf887" providerId="ADAL" clId="{90B18D30-3E88-4745-A48C-4417B05A6F26}" dt="2022-05-01T16:50:06.175" v="278" actId="478"/>
          <ac:spMkLst>
            <pc:docMk/>
            <pc:sldMk cId="4279274125" sldId="341"/>
            <ac:spMk id="7" creationId="{6DFD400D-5442-41F5-BBDD-40EF9D519C97}"/>
          </ac:spMkLst>
        </pc:spChg>
        <pc:spChg chg="add del mod">
          <ac:chgData name="Hillary J.R. it19021430" userId="a68d292f-0661-40fa-940e-f044c0bdf887" providerId="ADAL" clId="{90B18D30-3E88-4745-A48C-4417B05A6F26}" dt="2022-05-01T16:50:08.251" v="279" actId="478"/>
          <ac:spMkLst>
            <pc:docMk/>
            <pc:sldMk cId="4279274125" sldId="341"/>
            <ac:spMk id="8" creationId="{8C2C24F2-1292-41DD-A036-49DE80CA7846}"/>
          </ac:spMkLst>
        </pc:spChg>
        <pc:spChg chg="add mod">
          <ac:chgData name="Hillary J.R. it19021430" userId="a68d292f-0661-40fa-940e-f044c0bdf887" providerId="ADAL" clId="{90B18D30-3E88-4745-A48C-4417B05A6F26}" dt="2022-05-01T17:34:15.169" v="428" actId="164"/>
          <ac:spMkLst>
            <pc:docMk/>
            <pc:sldMk cId="4279274125" sldId="341"/>
            <ac:spMk id="9" creationId="{B79553A6-0D82-43A2-AE19-CB0837FDC266}"/>
          </ac:spMkLst>
        </pc:spChg>
        <pc:spChg chg="mod">
          <ac:chgData name="Hillary J.R. it19021430" userId="a68d292f-0661-40fa-940e-f044c0bdf887" providerId="ADAL" clId="{90B18D30-3E88-4745-A48C-4417B05A6F26}" dt="2022-05-01T17:44:16.378" v="474" actId="1076"/>
          <ac:spMkLst>
            <pc:docMk/>
            <pc:sldMk cId="4279274125" sldId="341"/>
            <ac:spMk id="10" creationId="{B9D89EB0-0AA9-49F8-81A8-52F48BD11D9E}"/>
          </ac:spMkLst>
        </pc:spChg>
        <pc:spChg chg="add mod">
          <ac:chgData name="Hillary J.R. it19021430" userId="a68d292f-0661-40fa-940e-f044c0bdf887" providerId="ADAL" clId="{90B18D30-3E88-4745-A48C-4417B05A6F26}" dt="2022-05-01T17:00:29.945" v="322" actId="164"/>
          <ac:spMkLst>
            <pc:docMk/>
            <pc:sldMk cId="4279274125" sldId="341"/>
            <ac:spMk id="11" creationId="{DB3C6C63-0659-4F24-B814-C703119AFF2C}"/>
          </ac:spMkLst>
        </pc:spChg>
        <pc:spChg chg="add mod">
          <ac:chgData name="Hillary J.R. it19021430" userId="a68d292f-0661-40fa-940e-f044c0bdf887" providerId="ADAL" clId="{90B18D30-3E88-4745-A48C-4417B05A6F26}" dt="2022-05-01T17:43:53.439" v="469" actId="1076"/>
          <ac:spMkLst>
            <pc:docMk/>
            <pc:sldMk cId="4279274125" sldId="341"/>
            <ac:spMk id="12" creationId="{938F9445-0284-4CF7-AF4A-6F897B3E6376}"/>
          </ac:spMkLst>
        </pc:spChg>
        <pc:spChg chg="add mod">
          <ac:chgData name="Hillary J.R. it19021430" userId="a68d292f-0661-40fa-940e-f044c0bdf887" providerId="ADAL" clId="{90B18D30-3E88-4745-A48C-4417B05A6F26}" dt="2022-05-01T17:13:47.480" v="347" actId="164"/>
          <ac:spMkLst>
            <pc:docMk/>
            <pc:sldMk cId="4279274125" sldId="341"/>
            <ac:spMk id="13" creationId="{F55AB09F-F6E0-4020-A4C0-FC58B979946C}"/>
          </ac:spMkLst>
        </pc:spChg>
        <pc:spChg chg="add del mod">
          <ac:chgData name="Hillary J.R. it19021430" userId="a68d292f-0661-40fa-940e-f044c0bdf887" providerId="ADAL" clId="{90B18D30-3E88-4745-A48C-4417B05A6F26}" dt="2022-05-01T17:14:19.508" v="351" actId="478"/>
          <ac:spMkLst>
            <pc:docMk/>
            <pc:sldMk cId="4279274125" sldId="341"/>
            <ac:spMk id="14" creationId="{0AD5D5F7-4146-4146-BE00-5A08F03CE77B}"/>
          </ac:spMkLst>
        </pc:spChg>
        <pc:spChg chg="add mod">
          <ac:chgData name="Hillary J.R. it19021430" userId="a68d292f-0661-40fa-940e-f044c0bdf887" providerId="ADAL" clId="{90B18D30-3E88-4745-A48C-4417B05A6F26}" dt="2022-05-01T17:30:49.483" v="417" actId="164"/>
          <ac:spMkLst>
            <pc:docMk/>
            <pc:sldMk cId="4279274125" sldId="341"/>
            <ac:spMk id="35" creationId="{3F6DD20A-80DD-4BF3-9A30-177B3012D07D}"/>
          </ac:spMkLst>
        </pc:spChg>
        <pc:spChg chg="add mod">
          <ac:chgData name="Hillary J.R. it19021430" userId="a68d292f-0661-40fa-940e-f044c0bdf887" providerId="ADAL" clId="{90B18D30-3E88-4745-A48C-4417B05A6F26}" dt="2022-05-01T17:41:06.374" v="444" actId="164"/>
          <ac:spMkLst>
            <pc:docMk/>
            <pc:sldMk cId="4279274125" sldId="341"/>
            <ac:spMk id="36" creationId="{7F49CF29-457A-4F75-A2B8-3C018C56AE2E}"/>
          </ac:spMkLst>
        </pc:spChg>
        <pc:spChg chg="add mod">
          <ac:chgData name="Hillary J.R. it19021430" userId="a68d292f-0661-40fa-940e-f044c0bdf887" providerId="ADAL" clId="{90B18D30-3E88-4745-A48C-4417B05A6F26}" dt="2022-05-01T17:28:49.120" v="408" actId="164"/>
          <ac:spMkLst>
            <pc:docMk/>
            <pc:sldMk cId="4279274125" sldId="341"/>
            <ac:spMk id="37" creationId="{57A269BB-8173-4F7B-9868-C4A29B49B3A6}"/>
          </ac:spMkLst>
        </pc:spChg>
        <pc:grpChg chg="add mod">
          <ac:chgData name="Hillary J.R. it19021430" userId="a68d292f-0661-40fa-940e-f044c0bdf887" providerId="ADAL" clId="{90B18D30-3E88-4745-A48C-4417B05A6F26}" dt="2022-05-01T17:44:40.022" v="475" actId="1076"/>
          <ac:grpSpMkLst>
            <pc:docMk/>
            <pc:sldMk cId="4279274125" sldId="341"/>
            <ac:grpSpMk id="17" creationId="{68AABEA2-12EA-4CEA-AC4C-4FF3FDC8466D}"/>
          </ac:grpSpMkLst>
        </pc:grpChg>
        <pc:grpChg chg="add mod">
          <ac:chgData name="Hillary J.R. it19021430" userId="a68d292f-0661-40fa-940e-f044c0bdf887" providerId="ADAL" clId="{90B18D30-3E88-4745-A48C-4417B05A6F26}" dt="2022-05-01T17:44:40.022" v="475" actId="1076"/>
          <ac:grpSpMkLst>
            <pc:docMk/>
            <pc:sldMk cId="4279274125" sldId="341"/>
            <ac:grpSpMk id="24" creationId="{E280E28C-321D-47DE-973C-C20820843F0C}"/>
          </ac:grpSpMkLst>
        </pc:grpChg>
        <pc:grpChg chg="add mod">
          <ac:chgData name="Hillary J.R. it19021430" userId="a68d292f-0661-40fa-940e-f044c0bdf887" providerId="ADAL" clId="{90B18D30-3E88-4745-A48C-4417B05A6F26}" dt="2022-05-01T17:44:40.022" v="475" actId="1076"/>
          <ac:grpSpMkLst>
            <pc:docMk/>
            <pc:sldMk cId="4279274125" sldId="341"/>
            <ac:grpSpMk id="27" creationId="{EDF497BD-C103-4757-B502-3B8EE8688511}"/>
          </ac:grpSpMkLst>
        </pc:grpChg>
        <pc:grpChg chg="add mod">
          <ac:chgData name="Hillary J.R. it19021430" userId="a68d292f-0661-40fa-940e-f044c0bdf887" providerId="ADAL" clId="{90B18D30-3E88-4745-A48C-4417B05A6F26}" dt="2022-05-01T17:44:40.022" v="475" actId="1076"/>
          <ac:grpSpMkLst>
            <pc:docMk/>
            <pc:sldMk cId="4279274125" sldId="341"/>
            <ac:grpSpMk id="30" creationId="{1223946E-7A86-453D-91D9-517C59273977}"/>
          </ac:grpSpMkLst>
        </pc:grpChg>
        <pc:grpChg chg="add mod">
          <ac:chgData name="Hillary J.R. it19021430" userId="a68d292f-0661-40fa-940e-f044c0bdf887" providerId="ADAL" clId="{90B18D30-3E88-4745-A48C-4417B05A6F26}" dt="2022-05-01T17:44:40.022" v="475" actId="1076"/>
          <ac:grpSpMkLst>
            <pc:docMk/>
            <pc:sldMk cId="4279274125" sldId="341"/>
            <ac:grpSpMk id="40" creationId="{0FFF26E2-C389-4B85-8F2F-C62ABCE4EE9A}"/>
          </ac:grpSpMkLst>
        </pc:grpChg>
        <pc:grpChg chg="add mod">
          <ac:chgData name="Hillary J.R. it19021430" userId="a68d292f-0661-40fa-940e-f044c0bdf887" providerId="ADAL" clId="{90B18D30-3E88-4745-A48C-4417B05A6F26}" dt="2022-05-01T17:44:40.022" v="475" actId="1076"/>
          <ac:grpSpMkLst>
            <pc:docMk/>
            <pc:sldMk cId="4279274125" sldId="341"/>
            <ac:grpSpMk id="43" creationId="{60087C0B-DF16-44FF-A47B-F1FE9EC29AAA}"/>
          </ac:grpSpMkLst>
        </pc:grpChg>
        <pc:grpChg chg="add mod">
          <ac:chgData name="Hillary J.R. it19021430" userId="a68d292f-0661-40fa-940e-f044c0bdf887" providerId="ADAL" clId="{90B18D30-3E88-4745-A48C-4417B05A6F26}" dt="2022-05-01T17:44:40.022" v="475" actId="1076"/>
          <ac:grpSpMkLst>
            <pc:docMk/>
            <pc:sldMk cId="4279274125" sldId="341"/>
            <ac:grpSpMk id="44" creationId="{5F809729-D221-4F8C-9F5F-F3A1401366E9}"/>
          </ac:grpSpMkLst>
        </pc:grpChg>
        <pc:grpChg chg="add mod">
          <ac:chgData name="Hillary J.R. it19021430" userId="a68d292f-0661-40fa-940e-f044c0bdf887" providerId="ADAL" clId="{90B18D30-3E88-4745-A48C-4417B05A6F26}" dt="2022-05-01T17:44:40.022" v="475" actId="1076"/>
          <ac:grpSpMkLst>
            <pc:docMk/>
            <pc:sldMk cId="4279274125" sldId="341"/>
            <ac:grpSpMk id="47" creationId="{570C6022-6C97-4ED6-A4B2-46D23644A0A5}"/>
          </ac:grpSpMkLst>
        </pc:grpChg>
        <pc:picChg chg="mod">
          <ac:chgData name="Hillary J.R. it19021430" userId="a68d292f-0661-40fa-940e-f044c0bdf887" providerId="ADAL" clId="{90B18D30-3E88-4745-A48C-4417B05A6F26}" dt="2022-05-01T17:44:40.022" v="475" actId="1076"/>
          <ac:picMkLst>
            <pc:docMk/>
            <pc:sldMk cId="4279274125" sldId="341"/>
            <ac:picMk id="5" creationId="{1AEB5A9E-A686-432A-9359-AF3B0570A512}"/>
          </ac:picMkLst>
        </pc:picChg>
        <pc:picChg chg="add mod">
          <ac:chgData name="Hillary J.R. it19021430" userId="a68d292f-0661-40fa-940e-f044c0bdf887" providerId="ADAL" clId="{90B18D30-3E88-4745-A48C-4417B05A6F26}" dt="2022-05-01T17:43:27.756" v="466" actId="14100"/>
          <ac:picMkLst>
            <pc:docMk/>
            <pc:sldMk cId="4279274125" sldId="341"/>
            <ac:picMk id="16" creationId="{20679296-F9E2-44C9-9DE9-4025361A8579}"/>
          </ac:picMkLst>
        </pc:picChg>
        <pc:picChg chg="add del mod">
          <ac:chgData name="Hillary J.R. it19021430" userId="a68d292f-0661-40fa-940e-f044c0bdf887" providerId="ADAL" clId="{90B18D30-3E88-4745-A48C-4417B05A6F26}" dt="2022-05-01T16:57:06.620" v="308" actId="931"/>
          <ac:picMkLst>
            <pc:docMk/>
            <pc:sldMk cId="4279274125" sldId="341"/>
            <ac:picMk id="19" creationId="{C730FFD3-8846-4AD0-ADD6-D9E335EE595B}"/>
          </ac:picMkLst>
        </pc:picChg>
        <pc:picChg chg="add del mod">
          <ac:chgData name="Hillary J.R. it19021430" userId="a68d292f-0661-40fa-940e-f044c0bdf887" providerId="ADAL" clId="{90B18D30-3E88-4745-A48C-4417B05A6F26}" dt="2022-05-01T16:59:28.808" v="312" actId="478"/>
          <ac:picMkLst>
            <pc:docMk/>
            <pc:sldMk cId="4279274125" sldId="341"/>
            <ac:picMk id="21" creationId="{9E035995-05C2-417C-88EA-E6C69569C325}"/>
          </ac:picMkLst>
        </pc:picChg>
        <pc:picChg chg="add mod modCrop">
          <ac:chgData name="Hillary J.R. it19021430" userId="a68d292f-0661-40fa-940e-f044c0bdf887" providerId="ADAL" clId="{90B18D30-3E88-4745-A48C-4417B05A6F26}" dt="2022-05-01T17:00:29.945" v="322" actId="164"/>
          <ac:picMkLst>
            <pc:docMk/>
            <pc:sldMk cId="4279274125" sldId="341"/>
            <ac:picMk id="23" creationId="{2167F6B0-E728-47F5-AA6A-AE2EE0B685E2}"/>
          </ac:picMkLst>
        </pc:picChg>
        <pc:picChg chg="add mod">
          <ac:chgData name="Hillary J.R. it19021430" userId="a68d292f-0661-40fa-940e-f044c0bdf887" providerId="ADAL" clId="{90B18D30-3E88-4745-A48C-4417B05A6F26}" dt="2022-05-01T17:43:37.243" v="467" actId="14100"/>
          <ac:picMkLst>
            <pc:docMk/>
            <pc:sldMk cId="4279274125" sldId="341"/>
            <ac:picMk id="26" creationId="{A2C31001-19CD-478F-9AD2-ACB2760E02E5}"/>
          </ac:picMkLst>
        </pc:picChg>
        <pc:picChg chg="add mod">
          <ac:chgData name="Hillary J.R. it19021430" userId="a68d292f-0661-40fa-940e-f044c0bdf887" providerId="ADAL" clId="{90B18D30-3E88-4745-A48C-4417B05A6F26}" dt="2022-05-01T17:13:47.480" v="347" actId="164"/>
          <ac:picMkLst>
            <pc:docMk/>
            <pc:sldMk cId="4279274125" sldId="341"/>
            <ac:picMk id="29" creationId="{3A6F8E24-EFA0-4875-A7E4-C994DE25907B}"/>
          </ac:picMkLst>
        </pc:picChg>
        <pc:picChg chg="add del mod">
          <ac:chgData name="Hillary J.R. it19021430" userId="a68d292f-0661-40fa-940e-f044c0bdf887" providerId="ADAL" clId="{90B18D30-3E88-4745-A48C-4417B05A6F26}" dt="2022-05-01T17:16:00.973" v="364" actId="478"/>
          <ac:picMkLst>
            <pc:docMk/>
            <pc:sldMk cId="4279274125" sldId="341"/>
            <ac:picMk id="32" creationId="{C20EDB2F-295D-40F5-8E6D-DAE1EA56589C}"/>
          </ac:picMkLst>
        </pc:picChg>
        <pc:picChg chg="add mod">
          <ac:chgData name="Hillary J.R. it19021430" userId="a68d292f-0661-40fa-940e-f044c0bdf887" providerId="ADAL" clId="{90B18D30-3E88-4745-A48C-4417B05A6F26}" dt="2022-05-01T17:34:15.169" v="428" actId="164"/>
          <ac:picMkLst>
            <pc:docMk/>
            <pc:sldMk cId="4279274125" sldId="341"/>
            <ac:picMk id="34" creationId="{679EC24C-EE8E-43E7-9F03-72B3D585823C}"/>
          </ac:picMkLst>
        </pc:picChg>
        <pc:picChg chg="add mod">
          <ac:chgData name="Hillary J.R. it19021430" userId="a68d292f-0661-40fa-940e-f044c0bdf887" providerId="ADAL" clId="{90B18D30-3E88-4745-A48C-4417B05A6F26}" dt="2022-05-01T17:28:49.120" v="408" actId="164"/>
          <ac:picMkLst>
            <pc:docMk/>
            <pc:sldMk cId="4279274125" sldId="341"/>
            <ac:picMk id="39" creationId="{9CC6082F-9980-470C-A731-9ECE7F7BA881}"/>
          </ac:picMkLst>
        </pc:picChg>
        <pc:picChg chg="add mod">
          <ac:chgData name="Hillary J.R. it19021430" userId="a68d292f-0661-40fa-940e-f044c0bdf887" providerId="ADAL" clId="{90B18D30-3E88-4745-A48C-4417B05A6F26}" dt="2022-05-01T17:30:49.483" v="417" actId="164"/>
          <ac:picMkLst>
            <pc:docMk/>
            <pc:sldMk cId="4279274125" sldId="341"/>
            <ac:picMk id="42" creationId="{3374F3FF-6191-4176-9C68-01B62482C3BD}"/>
          </ac:picMkLst>
        </pc:picChg>
        <pc:picChg chg="add mod modCrop">
          <ac:chgData name="Hillary J.R. it19021430" userId="a68d292f-0661-40fa-940e-f044c0bdf887" providerId="ADAL" clId="{90B18D30-3E88-4745-A48C-4417B05A6F26}" dt="2022-05-01T17:41:06.374" v="444" actId="164"/>
          <ac:picMkLst>
            <pc:docMk/>
            <pc:sldMk cId="4279274125" sldId="341"/>
            <ac:picMk id="46" creationId="{C4E79034-ED92-486B-86FE-4C4CD2577654}"/>
          </ac:picMkLst>
        </pc:picChg>
      </pc:sldChg>
      <pc:sldChg chg="del">
        <pc:chgData name="Hillary J.R. it19021430" userId="a68d292f-0661-40fa-940e-f044c0bdf887" providerId="ADAL" clId="{90B18D30-3E88-4745-A48C-4417B05A6F26}" dt="2022-05-01T20:08:59.498" v="1103" actId="47"/>
        <pc:sldMkLst>
          <pc:docMk/>
          <pc:sldMk cId="703213200" sldId="342"/>
        </pc:sldMkLst>
      </pc:sldChg>
      <pc:sldChg chg="modSp mod">
        <pc:chgData name="Hillary J.R. it19021430" userId="a68d292f-0661-40fa-940e-f044c0bdf887" providerId="ADAL" clId="{90B18D30-3E88-4745-A48C-4417B05A6F26}" dt="2022-05-02T13:56:40.003" v="1459" actId="1076"/>
        <pc:sldMkLst>
          <pc:docMk/>
          <pc:sldMk cId="3222335583" sldId="343"/>
        </pc:sldMkLst>
        <pc:spChg chg="mod">
          <ac:chgData name="Hillary J.R. it19021430" userId="a68d292f-0661-40fa-940e-f044c0bdf887" providerId="ADAL" clId="{90B18D30-3E88-4745-A48C-4417B05A6F26}" dt="2022-05-02T13:56:40.003" v="1459" actId="1076"/>
          <ac:spMkLst>
            <pc:docMk/>
            <pc:sldMk cId="3222335583" sldId="343"/>
            <ac:spMk id="2" creationId="{63A94409-5F0B-4B31-8A69-A3EEB39C5D5C}"/>
          </ac:spMkLst>
        </pc:spChg>
        <pc:spChg chg="mod">
          <ac:chgData name="Hillary J.R. it19021430" userId="a68d292f-0661-40fa-940e-f044c0bdf887" providerId="ADAL" clId="{90B18D30-3E88-4745-A48C-4417B05A6F26}" dt="2022-05-02T13:55:34.707" v="1450" actId="20577"/>
          <ac:spMkLst>
            <pc:docMk/>
            <pc:sldMk cId="3222335583" sldId="343"/>
            <ac:spMk id="7" creationId="{4B8C50D9-902D-4682-A751-1DF840DA4F4A}"/>
          </ac:spMkLst>
        </pc:spChg>
      </pc:sldChg>
      <pc:sldChg chg="addSp modSp del mod">
        <pc:chgData name="Hillary J.R. it19021430" userId="a68d292f-0661-40fa-940e-f044c0bdf887" providerId="ADAL" clId="{90B18D30-3E88-4745-A48C-4417B05A6F26}" dt="2022-05-01T18:51:11.951" v="984" actId="47"/>
        <pc:sldMkLst>
          <pc:docMk/>
          <pc:sldMk cId="974124865" sldId="344"/>
        </pc:sldMkLst>
        <pc:spChg chg="add mod">
          <ac:chgData name="Hillary J.R. it19021430" userId="a68d292f-0661-40fa-940e-f044c0bdf887" providerId="ADAL" clId="{90B18D30-3E88-4745-A48C-4417B05A6F26}" dt="2022-05-01T17:54:22.455" v="537" actId="20577"/>
          <ac:spMkLst>
            <pc:docMk/>
            <pc:sldMk cId="974124865" sldId="344"/>
            <ac:spMk id="4" creationId="{309FC90F-BB09-4608-B1D2-05743BC5DDC3}"/>
          </ac:spMkLst>
        </pc:spChg>
      </pc:sldChg>
      <pc:sldChg chg="addSp modSp del mod">
        <pc:chgData name="Hillary J.R. it19021430" userId="a68d292f-0661-40fa-940e-f044c0bdf887" providerId="ADAL" clId="{90B18D30-3E88-4745-A48C-4417B05A6F26}" dt="2022-05-02T15:12:37.384" v="2450" actId="47"/>
        <pc:sldMkLst>
          <pc:docMk/>
          <pc:sldMk cId="2843610295" sldId="345"/>
        </pc:sldMkLst>
        <pc:spChg chg="mod">
          <ac:chgData name="Hillary J.R. it19021430" userId="a68d292f-0661-40fa-940e-f044c0bdf887" providerId="ADAL" clId="{90B18D30-3E88-4745-A48C-4417B05A6F26}" dt="2022-05-01T20:03:37.486" v="1100" actId="1076"/>
          <ac:spMkLst>
            <pc:docMk/>
            <pc:sldMk cId="2843610295" sldId="345"/>
            <ac:spMk id="7" creationId="{4B8C50D9-902D-4682-A751-1DF840DA4F4A}"/>
          </ac:spMkLst>
        </pc:spChg>
        <pc:picChg chg="add mod modCrop">
          <ac:chgData name="Hillary J.R. it19021430" userId="a68d292f-0661-40fa-940e-f044c0bdf887" providerId="ADAL" clId="{90B18D30-3E88-4745-A48C-4417B05A6F26}" dt="2022-05-01T20:04:34.031" v="1102" actId="1076"/>
          <ac:picMkLst>
            <pc:docMk/>
            <pc:sldMk cId="2843610295" sldId="345"/>
            <ac:picMk id="3" creationId="{C468CA0F-9F1C-4D25-BA1C-9B7DFA69FB97}"/>
          </ac:picMkLst>
        </pc:picChg>
        <pc:picChg chg="add mod modCrop">
          <ac:chgData name="Hillary J.R. it19021430" userId="a68d292f-0661-40fa-940e-f044c0bdf887" providerId="ADAL" clId="{90B18D30-3E88-4745-A48C-4417B05A6F26}" dt="2022-05-01T20:04:34.031" v="1102" actId="1076"/>
          <ac:picMkLst>
            <pc:docMk/>
            <pc:sldMk cId="2843610295" sldId="345"/>
            <ac:picMk id="5" creationId="{9B23E1A7-6A98-4B32-9E95-A47639823A5A}"/>
          </ac:picMkLst>
        </pc:picChg>
        <pc:picChg chg="add mod modCrop">
          <ac:chgData name="Hillary J.R. it19021430" userId="a68d292f-0661-40fa-940e-f044c0bdf887" providerId="ADAL" clId="{90B18D30-3E88-4745-A48C-4417B05A6F26}" dt="2022-05-01T20:04:34.031" v="1102" actId="1076"/>
          <ac:picMkLst>
            <pc:docMk/>
            <pc:sldMk cId="2843610295" sldId="345"/>
            <ac:picMk id="8" creationId="{EA6726A2-2EC1-4497-8DDD-F68271D18C68}"/>
          </ac:picMkLst>
        </pc:picChg>
        <pc:picChg chg="add mod modCrop">
          <ac:chgData name="Hillary J.R. it19021430" userId="a68d292f-0661-40fa-940e-f044c0bdf887" providerId="ADAL" clId="{90B18D30-3E88-4745-A48C-4417B05A6F26}" dt="2022-05-01T20:04:34.031" v="1102" actId="1076"/>
          <ac:picMkLst>
            <pc:docMk/>
            <pc:sldMk cId="2843610295" sldId="345"/>
            <ac:picMk id="11" creationId="{FC5F6ADD-5CE7-4D15-9DA4-DBB40F446BE5}"/>
          </ac:picMkLst>
        </pc:picChg>
      </pc:sldChg>
      <pc:sldChg chg="modSp mod">
        <pc:chgData name="Hillary J.R. it19021430" userId="a68d292f-0661-40fa-940e-f044c0bdf887" providerId="ADAL" clId="{90B18D30-3E88-4745-A48C-4417B05A6F26}" dt="2022-05-02T14:56:39.824" v="2273" actId="5793"/>
        <pc:sldMkLst>
          <pc:docMk/>
          <pc:sldMk cId="893224435" sldId="346"/>
        </pc:sldMkLst>
        <pc:spChg chg="mod">
          <ac:chgData name="Hillary J.R. it19021430" userId="a68d292f-0661-40fa-940e-f044c0bdf887" providerId="ADAL" clId="{90B18D30-3E88-4745-A48C-4417B05A6F26}" dt="2022-05-02T14:56:39.824" v="2273" actId="5793"/>
          <ac:spMkLst>
            <pc:docMk/>
            <pc:sldMk cId="893224435" sldId="346"/>
            <ac:spMk id="2" creationId="{63A94409-5F0B-4B31-8A69-A3EEB39C5D5C}"/>
          </ac:spMkLst>
        </pc:spChg>
        <pc:spChg chg="mod">
          <ac:chgData name="Hillary J.R. it19021430" userId="a68d292f-0661-40fa-940e-f044c0bdf887" providerId="ADAL" clId="{90B18D30-3E88-4745-A48C-4417B05A6F26}" dt="2022-05-02T14:15:06.434" v="2001" actId="27636"/>
          <ac:spMkLst>
            <pc:docMk/>
            <pc:sldMk cId="893224435" sldId="346"/>
            <ac:spMk id="7" creationId="{4B8C50D9-902D-4682-A751-1DF840DA4F4A}"/>
          </ac:spMkLst>
        </pc:spChg>
      </pc:sldChg>
      <pc:sldChg chg="modSp add mod">
        <pc:chgData name="Hillary J.R. it19021430" userId="a68d292f-0661-40fa-940e-f044c0bdf887" providerId="ADAL" clId="{90B18D30-3E88-4745-A48C-4417B05A6F26}" dt="2022-05-02T14:10:38.775" v="1933" actId="20577"/>
        <pc:sldMkLst>
          <pc:docMk/>
          <pc:sldMk cId="353153850" sldId="347"/>
        </pc:sldMkLst>
        <pc:spChg chg="mod">
          <ac:chgData name="Hillary J.R. it19021430" userId="a68d292f-0661-40fa-940e-f044c0bdf887" providerId="ADAL" clId="{90B18D30-3E88-4745-A48C-4417B05A6F26}" dt="2022-05-02T14:10:38.775" v="1933" actId="20577"/>
          <ac:spMkLst>
            <pc:docMk/>
            <pc:sldMk cId="353153850" sldId="347"/>
            <ac:spMk id="2" creationId="{63A94409-5F0B-4B31-8A69-A3EEB39C5D5C}"/>
          </ac:spMkLst>
        </pc:spChg>
        <pc:spChg chg="mod">
          <ac:chgData name="Hillary J.R. it19021430" userId="a68d292f-0661-40fa-940e-f044c0bdf887" providerId="ADAL" clId="{90B18D30-3E88-4745-A48C-4417B05A6F26}" dt="2022-05-02T13:57:29.667" v="1486" actId="20577"/>
          <ac:spMkLst>
            <pc:docMk/>
            <pc:sldMk cId="353153850" sldId="347"/>
            <ac:spMk id="7" creationId="{4B8C50D9-902D-4682-A751-1DF840DA4F4A}"/>
          </ac:spMkLst>
        </pc:spChg>
      </pc:sldChg>
      <pc:sldChg chg="addSp delSp modSp new del mod">
        <pc:chgData name="Hillary J.R. it19021430" userId="a68d292f-0661-40fa-940e-f044c0bdf887" providerId="ADAL" clId="{90B18D30-3E88-4745-A48C-4417B05A6F26}" dt="2022-05-02T13:42:31.855" v="1224" actId="47"/>
        <pc:sldMkLst>
          <pc:docMk/>
          <pc:sldMk cId="115959519" sldId="348"/>
        </pc:sldMkLst>
        <pc:spChg chg="add del mod">
          <ac:chgData name="Hillary J.R. it19021430" userId="a68d292f-0661-40fa-940e-f044c0bdf887" providerId="ADAL" clId="{90B18D30-3E88-4745-A48C-4417B05A6F26}" dt="2022-05-02T13:27:36.458" v="1161" actId="478"/>
          <ac:spMkLst>
            <pc:docMk/>
            <pc:sldMk cId="115959519" sldId="348"/>
            <ac:spMk id="2" creationId="{167EE07E-6DE2-4761-BF0E-EF1A4B044CBD}"/>
          </ac:spMkLst>
        </pc:spChg>
        <pc:spChg chg="del">
          <ac:chgData name="Hillary J.R. it19021430" userId="a68d292f-0661-40fa-940e-f044c0bdf887" providerId="ADAL" clId="{90B18D30-3E88-4745-A48C-4417B05A6F26}" dt="2022-05-01T20:10:22.114" v="1106" actId="478"/>
          <ac:spMkLst>
            <pc:docMk/>
            <pc:sldMk cId="115959519" sldId="348"/>
            <ac:spMk id="2" creationId="{F4EC2477-6605-43FF-A7B3-4ABC332FA1C3}"/>
          </ac:spMkLst>
        </pc:spChg>
        <pc:spChg chg="del mod">
          <ac:chgData name="Hillary J.R. it19021430" userId="a68d292f-0661-40fa-940e-f044c0bdf887" providerId="ADAL" clId="{90B18D30-3E88-4745-A48C-4417B05A6F26}" dt="2022-05-02T13:35:05.509" v="1185" actId="478"/>
          <ac:spMkLst>
            <pc:docMk/>
            <pc:sldMk cId="115959519" sldId="348"/>
            <ac:spMk id="3" creationId="{C7CC9527-23C2-4214-B84C-149BB066FAAF}"/>
          </ac:spMkLst>
        </pc:spChg>
        <pc:spChg chg="add">
          <ac:chgData name="Hillary J.R. it19021430" userId="a68d292f-0661-40fa-940e-f044c0bdf887" providerId="ADAL" clId="{90B18D30-3E88-4745-A48C-4417B05A6F26}" dt="2022-05-01T20:10:54.124" v="1107"/>
          <ac:spMkLst>
            <pc:docMk/>
            <pc:sldMk cId="115959519" sldId="348"/>
            <ac:spMk id="11" creationId="{90281E13-C9ED-48F4-920B-10FAFC1A90EC}"/>
          </ac:spMkLst>
        </pc:spChg>
        <pc:spChg chg="add">
          <ac:chgData name="Hillary J.R. it19021430" userId="a68d292f-0661-40fa-940e-f044c0bdf887" providerId="ADAL" clId="{90B18D30-3E88-4745-A48C-4417B05A6F26}" dt="2022-05-02T13:25:49.854" v="1113"/>
          <ac:spMkLst>
            <pc:docMk/>
            <pc:sldMk cId="115959519" sldId="348"/>
            <ac:spMk id="11" creationId="{D01A0B3D-12B5-4F24-BBF7-C5996EBBCEC7}"/>
          </ac:spMkLst>
        </pc:spChg>
        <pc:spChg chg="add">
          <ac:chgData name="Hillary J.R. it19021430" userId="a68d292f-0661-40fa-940e-f044c0bdf887" providerId="ADAL" clId="{90B18D30-3E88-4745-A48C-4417B05A6F26}" dt="2022-05-02T13:25:49.854" v="1113"/>
          <ac:spMkLst>
            <pc:docMk/>
            <pc:sldMk cId="115959519" sldId="348"/>
            <ac:spMk id="12" creationId="{3818D0CF-595A-493B-9D7F-E8C854B33173}"/>
          </ac:spMkLst>
        </pc:spChg>
        <pc:spChg chg="add">
          <ac:chgData name="Hillary J.R. it19021430" userId="a68d292f-0661-40fa-940e-f044c0bdf887" providerId="ADAL" clId="{90B18D30-3E88-4745-A48C-4417B05A6F26}" dt="2022-05-01T20:10:54.124" v="1107"/>
          <ac:spMkLst>
            <pc:docMk/>
            <pc:sldMk cId="115959519" sldId="348"/>
            <ac:spMk id="12" creationId="{DDA285CB-5EB1-42B2-8F87-FE0947B7FE1A}"/>
          </ac:spMkLst>
        </pc:spChg>
        <pc:spChg chg="add">
          <ac:chgData name="Hillary J.R. it19021430" userId="a68d292f-0661-40fa-940e-f044c0bdf887" providerId="ADAL" clId="{90B18D30-3E88-4745-A48C-4417B05A6F26}" dt="2022-05-01T20:10:54.124" v="1107"/>
          <ac:spMkLst>
            <pc:docMk/>
            <pc:sldMk cId="115959519" sldId="348"/>
            <ac:spMk id="13" creationId="{21A27108-ABEF-4103-9666-43D4C720BF7D}"/>
          </ac:spMkLst>
        </pc:spChg>
        <pc:spChg chg="add">
          <ac:chgData name="Hillary J.R. it19021430" userId="a68d292f-0661-40fa-940e-f044c0bdf887" providerId="ADAL" clId="{90B18D30-3E88-4745-A48C-4417B05A6F26}" dt="2022-05-02T13:25:49.854" v="1113"/>
          <ac:spMkLst>
            <pc:docMk/>
            <pc:sldMk cId="115959519" sldId="348"/>
            <ac:spMk id="13" creationId="{BF2F6D75-F7E0-4769-B3E0-CD4015E2DBF4}"/>
          </ac:spMkLst>
        </pc:spChg>
        <pc:spChg chg="add">
          <ac:chgData name="Hillary J.R. it19021430" userId="a68d292f-0661-40fa-940e-f044c0bdf887" providerId="ADAL" clId="{90B18D30-3E88-4745-A48C-4417B05A6F26}" dt="2022-05-02T13:25:49.854" v="1113"/>
          <ac:spMkLst>
            <pc:docMk/>
            <pc:sldMk cId="115959519" sldId="348"/>
            <ac:spMk id="14" creationId="{1839BB53-EA3A-4B51-BAE6-6101708A7A39}"/>
          </ac:spMkLst>
        </pc:spChg>
        <pc:spChg chg="add">
          <ac:chgData name="Hillary J.R. it19021430" userId="a68d292f-0661-40fa-940e-f044c0bdf887" providerId="ADAL" clId="{90B18D30-3E88-4745-A48C-4417B05A6F26}" dt="2022-05-01T20:10:54.124" v="1107"/>
          <ac:spMkLst>
            <pc:docMk/>
            <pc:sldMk cId="115959519" sldId="348"/>
            <ac:spMk id="14" creationId="{7A77E64B-7984-4606-AE73-7FCA9388F811}"/>
          </ac:spMkLst>
        </pc:spChg>
        <pc:spChg chg="add">
          <ac:chgData name="Hillary J.R. it19021430" userId="a68d292f-0661-40fa-940e-f044c0bdf887" providerId="ADAL" clId="{90B18D30-3E88-4745-A48C-4417B05A6F26}" dt="2022-05-02T13:25:49.854" v="1113"/>
          <ac:spMkLst>
            <pc:docMk/>
            <pc:sldMk cId="115959519" sldId="348"/>
            <ac:spMk id="15" creationId="{C8E7FF74-17EA-4E0F-AB04-4177A2306780}"/>
          </ac:spMkLst>
        </pc:spChg>
        <pc:spChg chg="add">
          <ac:chgData name="Hillary J.R. it19021430" userId="a68d292f-0661-40fa-940e-f044c0bdf887" providerId="ADAL" clId="{90B18D30-3E88-4745-A48C-4417B05A6F26}" dt="2022-05-01T20:10:54.124" v="1107"/>
          <ac:spMkLst>
            <pc:docMk/>
            <pc:sldMk cId="115959519" sldId="348"/>
            <ac:spMk id="15" creationId="{E12406D9-2143-440F-A867-2EC09802DCA6}"/>
          </ac:spMkLst>
        </pc:spChg>
        <pc:spChg chg="add">
          <ac:chgData name="Hillary J.R. it19021430" userId="a68d292f-0661-40fa-940e-f044c0bdf887" providerId="ADAL" clId="{90B18D30-3E88-4745-A48C-4417B05A6F26}" dt="2022-05-02T13:25:49.854" v="1113"/>
          <ac:spMkLst>
            <pc:docMk/>
            <pc:sldMk cId="115959519" sldId="348"/>
            <ac:spMk id="16" creationId="{51C6EA0F-05A8-4620-BD54-B40160AEF26A}"/>
          </ac:spMkLst>
        </pc:spChg>
        <pc:spChg chg="add">
          <ac:chgData name="Hillary J.R. it19021430" userId="a68d292f-0661-40fa-940e-f044c0bdf887" providerId="ADAL" clId="{90B18D30-3E88-4745-A48C-4417B05A6F26}" dt="2022-05-01T20:10:54.124" v="1107"/>
          <ac:spMkLst>
            <pc:docMk/>
            <pc:sldMk cId="115959519" sldId="348"/>
            <ac:spMk id="16" creationId="{85559CE6-6EFC-4456-B230-D926E363E3EB}"/>
          </ac:spMkLst>
        </pc:spChg>
        <pc:spChg chg="add">
          <ac:chgData name="Hillary J.R. it19021430" userId="a68d292f-0661-40fa-940e-f044c0bdf887" providerId="ADAL" clId="{90B18D30-3E88-4745-A48C-4417B05A6F26}" dt="2022-05-01T20:10:54.124" v="1107"/>
          <ac:spMkLst>
            <pc:docMk/>
            <pc:sldMk cId="115959519" sldId="348"/>
            <ac:spMk id="17" creationId="{069D2163-BB64-4B96-A094-D7B77EFA1E5A}"/>
          </ac:spMkLst>
        </pc:spChg>
        <pc:spChg chg="add">
          <ac:chgData name="Hillary J.R. it19021430" userId="a68d292f-0661-40fa-940e-f044c0bdf887" providerId="ADAL" clId="{90B18D30-3E88-4745-A48C-4417B05A6F26}" dt="2022-05-02T13:25:49.854" v="1113"/>
          <ac:spMkLst>
            <pc:docMk/>
            <pc:sldMk cId="115959519" sldId="348"/>
            <ac:spMk id="17" creationId="{C73355C3-7226-46ED-BD20-EA6526AADE04}"/>
          </ac:spMkLst>
        </pc:spChg>
        <pc:spChg chg="add">
          <ac:chgData name="Hillary J.R. it19021430" userId="a68d292f-0661-40fa-940e-f044c0bdf887" providerId="ADAL" clId="{90B18D30-3E88-4745-A48C-4417B05A6F26}" dt="2022-05-01T20:10:54.124" v="1107"/>
          <ac:spMkLst>
            <pc:docMk/>
            <pc:sldMk cId="115959519" sldId="348"/>
            <ac:spMk id="18" creationId="{82F07835-DB0F-4712-B0CE-9423575E1C0D}"/>
          </ac:spMkLst>
        </pc:spChg>
        <pc:spChg chg="add mod">
          <ac:chgData name="Hillary J.R. it19021430" userId="a68d292f-0661-40fa-940e-f044c0bdf887" providerId="ADAL" clId="{90B18D30-3E88-4745-A48C-4417B05A6F26}" dt="2022-05-02T13:30:37.640" v="1174" actId="1076"/>
          <ac:spMkLst>
            <pc:docMk/>
            <pc:sldMk cId="115959519" sldId="348"/>
            <ac:spMk id="18" creationId="{D2176B4D-0BB4-4A63-B4D1-C53F6BF14350}"/>
          </ac:spMkLst>
        </pc:spChg>
        <pc:spChg chg="add">
          <ac:chgData name="Hillary J.R. it19021430" userId="a68d292f-0661-40fa-940e-f044c0bdf887" providerId="ADAL" clId="{90B18D30-3E88-4745-A48C-4417B05A6F26}" dt="2022-05-02T13:25:49.854" v="1113"/>
          <ac:spMkLst>
            <pc:docMk/>
            <pc:sldMk cId="115959519" sldId="348"/>
            <ac:spMk id="19" creationId="{002798C0-C229-433D-97D8-A7587042909B}"/>
          </ac:spMkLst>
        </pc:spChg>
        <pc:spChg chg="add">
          <ac:chgData name="Hillary J.R. it19021430" userId="a68d292f-0661-40fa-940e-f044c0bdf887" providerId="ADAL" clId="{90B18D30-3E88-4745-A48C-4417B05A6F26}" dt="2022-05-01T20:10:54.124" v="1107"/>
          <ac:spMkLst>
            <pc:docMk/>
            <pc:sldMk cId="115959519" sldId="348"/>
            <ac:spMk id="19" creationId="{71146DAB-733B-4500-869C-74D9403734A4}"/>
          </ac:spMkLst>
        </pc:spChg>
        <pc:spChg chg="add">
          <ac:chgData name="Hillary J.R. it19021430" userId="a68d292f-0661-40fa-940e-f044c0bdf887" providerId="ADAL" clId="{90B18D30-3E88-4745-A48C-4417B05A6F26}" dt="2022-05-02T13:25:49.854" v="1113"/>
          <ac:spMkLst>
            <pc:docMk/>
            <pc:sldMk cId="115959519" sldId="348"/>
            <ac:spMk id="20" creationId="{18AC09D3-24FC-4D8F-98BE-5EC8D8C11437}"/>
          </ac:spMkLst>
        </pc:spChg>
        <pc:spChg chg="add">
          <ac:chgData name="Hillary J.R. it19021430" userId="a68d292f-0661-40fa-940e-f044c0bdf887" providerId="ADAL" clId="{90B18D30-3E88-4745-A48C-4417B05A6F26}" dt="2022-05-01T20:10:54.124" v="1107"/>
          <ac:spMkLst>
            <pc:docMk/>
            <pc:sldMk cId="115959519" sldId="348"/>
            <ac:spMk id="20" creationId="{F064EE0D-B3C7-4AA4-96D6-DB255CD2D8C5}"/>
          </ac:spMkLst>
        </pc:spChg>
        <pc:spChg chg="add mod">
          <ac:chgData name="Hillary J.R. it19021430" userId="a68d292f-0661-40fa-940e-f044c0bdf887" providerId="ADAL" clId="{90B18D30-3E88-4745-A48C-4417B05A6F26}" dt="2022-05-02T13:36:36.389" v="1200" actId="1076"/>
          <ac:spMkLst>
            <pc:docMk/>
            <pc:sldMk cId="115959519" sldId="348"/>
            <ac:spMk id="21" creationId="{70BF8FC4-6A52-4A11-902A-DF4E873E29A5}"/>
          </ac:spMkLst>
        </pc:spChg>
        <pc:spChg chg="add del">
          <ac:chgData name="Hillary J.R. it19021430" userId="a68d292f-0661-40fa-940e-f044c0bdf887" providerId="ADAL" clId="{90B18D30-3E88-4745-A48C-4417B05A6F26}" dt="2022-05-02T13:28:33.899" v="1166"/>
          <ac:spMkLst>
            <pc:docMk/>
            <pc:sldMk cId="115959519" sldId="348"/>
            <ac:spMk id="22" creationId="{CCD55DDB-30A5-4832-A70A-F6116C86CD95}"/>
          </ac:spMkLst>
        </pc:spChg>
        <pc:spChg chg="mod">
          <ac:chgData name="Hillary J.R. it19021430" userId="a68d292f-0661-40fa-940e-f044c0bdf887" providerId="ADAL" clId="{90B18D30-3E88-4745-A48C-4417B05A6F26}" dt="2022-05-02T13:37:55.362" v="1223" actId="207"/>
          <ac:spMkLst>
            <pc:docMk/>
            <pc:sldMk cId="115959519" sldId="348"/>
            <ac:spMk id="39" creationId="{F3B195EE-4416-4B58-87BB-DC6014CFD0D4}"/>
          </ac:spMkLst>
        </pc:spChg>
        <pc:spChg chg="mod">
          <ac:chgData name="Hillary J.R. it19021430" userId="a68d292f-0661-40fa-940e-f044c0bdf887" providerId="ADAL" clId="{90B18D30-3E88-4745-A48C-4417B05A6F26}" dt="2022-05-02T13:37:39.951" v="1219" actId="14100"/>
          <ac:spMkLst>
            <pc:docMk/>
            <pc:sldMk cId="115959519" sldId="348"/>
            <ac:spMk id="40" creationId="{9F637438-BF0D-4569-844D-B3EFB736095A}"/>
          </ac:spMkLst>
        </pc:spChg>
        <pc:spChg chg="mod topLvl">
          <ac:chgData name="Hillary J.R. it19021430" userId="a68d292f-0661-40fa-940e-f044c0bdf887" providerId="ADAL" clId="{90B18D30-3E88-4745-A48C-4417B05A6F26}" dt="2022-05-02T13:37:34.335" v="1217" actId="1076"/>
          <ac:spMkLst>
            <pc:docMk/>
            <pc:sldMk cId="115959519" sldId="348"/>
            <ac:spMk id="42" creationId="{8067AF94-D5A2-4ADB-829F-394E6B582954}"/>
          </ac:spMkLst>
        </pc:spChg>
        <pc:spChg chg="add del mod topLvl">
          <ac:chgData name="Hillary J.R. it19021430" userId="a68d292f-0661-40fa-940e-f044c0bdf887" providerId="ADAL" clId="{90B18D30-3E88-4745-A48C-4417B05A6F26}" dt="2022-05-02T13:37:34.802" v="1218" actId="207"/>
          <ac:spMkLst>
            <pc:docMk/>
            <pc:sldMk cId="115959519" sldId="348"/>
            <ac:spMk id="43" creationId="{0ADC2D8B-7D53-4B69-AA7C-DB4662526B84}"/>
          </ac:spMkLst>
        </pc:spChg>
        <pc:grpChg chg="add del mod">
          <ac:chgData name="Hillary J.R. it19021430" userId="a68d292f-0661-40fa-940e-f044c0bdf887" providerId="ADAL" clId="{90B18D30-3E88-4745-A48C-4417B05A6F26}" dt="2022-05-01T20:11:50.717" v="1112" actId="478"/>
          <ac:grpSpMkLst>
            <pc:docMk/>
            <pc:sldMk cId="115959519" sldId="348"/>
            <ac:grpSpMk id="6" creationId="{4EDBF4C4-362B-4B99-97DA-605F60D34AE9}"/>
          </ac:grpSpMkLst>
        </pc:grpChg>
        <pc:grpChg chg="add del mod">
          <ac:chgData name="Hillary J.R. it19021430" userId="a68d292f-0661-40fa-940e-f044c0bdf887" providerId="ADAL" clId="{90B18D30-3E88-4745-A48C-4417B05A6F26}" dt="2022-05-02T13:35:05.509" v="1185" actId="478"/>
          <ac:grpSpMkLst>
            <pc:docMk/>
            <pc:sldMk cId="115959519" sldId="348"/>
            <ac:grpSpMk id="6" creationId="{C88C5B5C-D32D-412E-B414-ECF007A15E17}"/>
          </ac:grpSpMkLst>
        </pc:grpChg>
        <pc:grpChg chg="add del mod">
          <ac:chgData name="Hillary J.R. it19021430" userId="a68d292f-0661-40fa-940e-f044c0bdf887" providerId="ADAL" clId="{90B18D30-3E88-4745-A48C-4417B05A6F26}" dt="2022-05-02T13:35:05.509" v="1185" actId="478"/>
          <ac:grpSpMkLst>
            <pc:docMk/>
            <pc:sldMk cId="115959519" sldId="348"/>
            <ac:grpSpMk id="7" creationId="{6EEFA9B3-EF8B-4D5D-B139-9DD6132FFF54}"/>
          </ac:grpSpMkLst>
        </pc:grpChg>
        <pc:grpChg chg="add del mod">
          <ac:chgData name="Hillary J.R. it19021430" userId="a68d292f-0661-40fa-940e-f044c0bdf887" providerId="ADAL" clId="{90B18D30-3E88-4745-A48C-4417B05A6F26}" dt="2022-05-01T20:11:50.717" v="1112" actId="478"/>
          <ac:grpSpMkLst>
            <pc:docMk/>
            <pc:sldMk cId="115959519" sldId="348"/>
            <ac:grpSpMk id="7" creationId="{884F74FB-A479-4B0C-BF58-12D460567A79}"/>
          </ac:grpSpMkLst>
        </pc:grpChg>
        <pc:grpChg chg="add del mod">
          <ac:chgData name="Hillary J.R. it19021430" userId="a68d292f-0661-40fa-940e-f044c0bdf887" providerId="ADAL" clId="{90B18D30-3E88-4745-A48C-4417B05A6F26}" dt="2022-05-02T13:35:05.509" v="1185" actId="478"/>
          <ac:grpSpMkLst>
            <pc:docMk/>
            <pc:sldMk cId="115959519" sldId="348"/>
            <ac:grpSpMk id="8" creationId="{6731CF4B-EC75-4EBC-85AA-2BC6B2500A96}"/>
          </ac:grpSpMkLst>
        </pc:grpChg>
        <pc:grpChg chg="add del mod">
          <ac:chgData name="Hillary J.R. it19021430" userId="a68d292f-0661-40fa-940e-f044c0bdf887" providerId="ADAL" clId="{90B18D30-3E88-4745-A48C-4417B05A6F26}" dt="2022-05-01T20:11:50.717" v="1112" actId="478"/>
          <ac:grpSpMkLst>
            <pc:docMk/>
            <pc:sldMk cId="115959519" sldId="348"/>
            <ac:grpSpMk id="8" creationId="{D6F7D629-2DA7-4294-881D-60A2D449DFE2}"/>
          </ac:grpSpMkLst>
        </pc:grpChg>
        <pc:grpChg chg="add del mod">
          <ac:chgData name="Hillary J.R. it19021430" userId="a68d292f-0661-40fa-940e-f044c0bdf887" providerId="ADAL" clId="{90B18D30-3E88-4745-A48C-4417B05A6F26}" dt="2022-05-02T13:35:05.509" v="1185" actId="478"/>
          <ac:grpSpMkLst>
            <pc:docMk/>
            <pc:sldMk cId="115959519" sldId="348"/>
            <ac:grpSpMk id="9" creationId="{7A70F3C2-C60F-4CE6-A669-9079E5B78811}"/>
          </ac:grpSpMkLst>
        </pc:grpChg>
        <pc:grpChg chg="add del mod">
          <ac:chgData name="Hillary J.R. it19021430" userId="a68d292f-0661-40fa-940e-f044c0bdf887" providerId="ADAL" clId="{90B18D30-3E88-4745-A48C-4417B05A6F26}" dt="2022-05-01T20:11:50.717" v="1112" actId="478"/>
          <ac:grpSpMkLst>
            <pc:docMk/>
            <pc:sldMk cId="115959519" sldId="348"/>
            <ac:grpSpMk id="9" creationId="{D2792B09-3B4E-4730-8FE2-89F93FAEB4CA}"/>
          </ac:grpSpMkLst>
        </pc:grpChg>
        <pc:grpChg chg="add del mod">
          <ac:chgData name="Hillary J.R. it19021430" userId="a68d292f-0661-40fa-940e-f044c0bdf887" providerId="ADAL" clId="{90B18D30-3E88-4745-A48C-4417B05A6F26}" dt="2022-05-02T13:35:05.509" v="1185" actId="478"/>
          <ac:grpSpMkLst>
            <pc:docMk/>
            <pc:sldMk cId="115959519" sldId="348"/>
            <ac:grpSpMk id="10" creationId="{ABC6C75C-ACDA-4560-9FFE-37C2F12EBBC7}"/>
          </ac:grpSpMkLst>
        </pc:grpChg>
        <pc:grpChg chg="add del mod">
          <ac:chgData name="Hillary J.R. it19021430" userId="a68d292f-0661-40fa-940e-f044c0bdf887" providerId="ADAL" clId="{90B18D30-3E88-4745-A48C-4417B05A6F26}" dt="2022-05-01T20:11:50.717" v="1112" actId="478"/>
          <ac:grpSpMkLst>
            <pc:docMk/>
            <pc:sldMk cId="115959519" sldId="348"/>
            <ac:grpSpMk id="10" creationId="{E7A87600-BF29-4F55-878D-1CAA2605AA65}"/>
          </ac:grpSpMkLst>
        </pc:grpChg>
        <pc:grpChg chg="add del mod">
          <ac:chgData name="Hillary J.R. it19021430" userId="a68d292f-0661-40fa-940e-f044c0bdf887" providerId="ADAL" clId="{90B18D30-3E88-4745-A48C-4417B05A6F26}" dt="2022-05-02T13:35:33.318" v="1191" actId="478"/>
          <ac:grpSpMkLst>
            <pc:docMk/>
            <pc:sldMk cId="115959519" sldId="348"/>
            <ac:grpSpMk id="23" creationId="{FFADA127-A3A2-4DA6-B073-C7334C9F9C74}"/>
          </ac:grpSpMkLst>
        </pc:grpChg>
        <pc:grpChg chg="add del mod">
          <ac:chgData name="Hillary J.R. it19021430" userId="a68d292f-0661-40fa-940e-f044c0bdf887" providerId="ADAL" clId="{90B18D30-3E88-4745-A48C-4417B05A6F26}" dt="2022-05-02T13:35:31.932" v="1190" actId="478"/>
          <ac:grpSpMkLst>
            <pc:docMk/>
            <pc:sldMk cId="115959519" sldId="348"/>
            <ac:grpSpMk id="26" creationId="{FF439949-7385-444B-82E4-0B0D302B3BDC}"/>
          </ac:grpSpMkLst>
        </pc:grpChg>
        <pc:grpChg chg="add del mod">
          <ac:chgData name="Hillary J.R. it19021430" userId="a68d292f-0661-40fa-940e-f044c0bdf887" providerId="ADAL" clId="{90B18D30-3E88-4745-A48C-4417B05A6F26}" dt="2022-05-02T13:35:31.932" v="1190" actId="478"/>
          <ac:grpSpMkLst>
            <pc:docMk/>
            <pc:sldMk cId="115959519" sldId="348"/>
            <ac:grpSpMk id="29" creationId="{EC3B97C5-1F3B-4E10-BA99-62B6765E7B3F}"/>
          </ac:grpSpMkLst>
        </pc:grpChg>
        <pc:grpChg chg="add del mod">
          <ac:chgData name="Hillary J.R. it19021430" userId="a68d292f-0661-40fa-940e-f044c0bdf887" providerId="ADAL" clId="{90B18D30-3E88-4745-A48C-4417B05A6F26}" dt="2022-05-02T13:35:31.932" v="1190" actId="478"/>
          <ac:grpSpMkLst>
            <pc:docMk/>
            <pc:sldMk cId="115959519" sldId="348"/>
            <ac:grpSpMk id="32" creationId="{39831F73-DF84-4BCA-B448-7A82E8A46033}"/>
          </ac:grpSpMkLst>
        </pc:grpChg>
        <pc:grpChg chg="add del mod">
          <ac:chgData name="Hillary J.R. it19021430" userId="a68d292f-0661-40fa-940e-f044c0bdf887" providerId="ADAL" clId="{90B18D30-3E88-4745-A48C-4417B05A6F26}" dt="2022-05-02T13:35:42.387" v="1192" actId="478"/>
          <ac:grpSpMkLst>
            <pc:docMk/>
            <pc:sldMk cId="115959519" sldId="348"/>
            <ac:grpSpMk id="35" creationId="{F1604EB5-4302-4957-80D0-B8DB58F47A06}"/>
          </ac:grpSpMkLst>
        </pc:grpChg>
        <pc:grpChg chg="add mod">
          <ac:chgData name="Hillary J.R. it19021430" userId="a68d292f-0661-40fa-940e-f044c0bdf887" providerId="ADAL" clId="{90B18D30-3E88-4745-A48C-4417B05A6F26}" dt="2022-05-02T13:36:15.038" v="1197" actId="207"/>
          <ac:grpSpMkLst>
            <pc:docMk/>
            <pc:sldMk cId="115959519" sldId="348"/>
            <ac:grpSpMk id="38" creationId="{4143C75C-0D65-4673-8B77-ADB27C3D708B}"/>
          </ac:grpSpMkLst>
        </pc:grpChg>
        <pc:grpChg chg="add del mod">
          <ac:chgData name="Hillary J.R. it19021430" userId="a68d292f-0661-40fa-940e-f044c0bdf887" providerId="ADAL" clId="{90B18D30-3E88-4745-A48C-4417B05A6F26}" dt="2022-05-02T13:37:33.789" v="1216" actId="1076"/>
          <ac:grpSpMkLst>
            <pc:docMk/>
            <pc:sldMk cId="115959519" sldId="348"/>
            <ac:grpSpMk id="41" creationId="{C81DB6A7-B5D9-4FFB-A8F4-112D9A858B38}"/>
          </ac:grpSpMkLst>
        </pc:grpChg>
        <pc:grpChg chg="add mod">
          <ac:chgData name="Hillary J.R. it19021430" userId="a68d292f-0661-40fa-940e-f044c0bdf887" providerId="ADAL" clId="{90B18D30-3E88-4745-A48C-4417B05A6F26}" dt="2022-05-02T13:35:25.477" v="1189" actId="1076"/>
          <ac:grpSpMkLst>
            <pc:docMk/>
            <pc:sldMk cId="115959519" sldId="348"/>
            <ac:grpSpMk id="44" creationId="{590F7263-8093-4832-A71A-F65A4FEAD6FA}"/>
          </ac:grpSpMkLst>
        </pc:grpChg>
        <pc:grpChg chg="add mod">
          <ac:chgData name="Hillary J.R. it19021430" userId="a68d292f-0661-40fa-940e-f044c0bdf887" providerId="ADAL" clId="{90B18D30-3E88-4745-A48C-4417B05A6F26}" dt="2022-05-02T13:35:25.477" v="1189" actId="1076"/>
          <ac:grpSpMkLst>
            <pc:docMk/>
            <pc:sldMk cId="115959519" sldId="348"/>
            <ac:grpSpMk id="47" creationId="{9213F255-1BD8-466B-BEF2-6D63B72C80FD}"/>
          </ac:grpSpMkLst>
        </pc:grpChg>
        <pc:grpChg chg="add mod">
          <ac:chgData name="Hillary J.R. it19021430" userId="a68d292f-0661-40fa-940e-f044c0bdf887" providerId="ADAL" clId="{90B18D30-3E88-4745-A48C-4417B05A6F26}" dt="2022-05-02T13:35:25.477" v="1189" actId="1076"/>
          <ac:grpSpMkLst>
            <pc:docMk/>
            <pc:sldMk cId="115959519" sldId="348"/>
            <ac:grpSpMk id="50" creationId="{AA6DE73A-C96D-4F35-8E88-C413CFED4993}"/>
          </ac:grpSpMkLst>
        </pc:grpChg>
      </pc:sldChg>
      <pc:sldChg chg="add del">
        <pc:chgData name="Hillary J.R. it19021430" userId="a68d292f-0661-40fa-940e-f044c0bdf887" providerId="ADAL" clId="{90B18D30-3E88-4745-A48C-4417B05A6F26}" dt="2022-05-01T20:04:22.665" v="1101" actId="47"/>
        <pc:sldMkLst>
          <pc:docMk/>
          <pc:sldMk cId="278838282" sldId="348"/>
        </pc:sldMkLst>
      </pc:sldChg>
      <pc:sldChg chg="add del">
        <pc:chgData name="Hillary J.R. it19021430" userId="a68d292f-0661-40fa-940e-f044c0bdf887" providerId="ADAL" clId="{90B18D30-3E88-4745-A48C-4417B05A6F26}" dt="2022-05-01T18:51:01.373" v="983" actId="47"/>
        <pc:sldMkLst>
          <pc:docMk/>
          <pc:sldMk cId="2703458831" sldId="348"/>
        </pc:sldMkLst>
      </pc:sldChg>
      <pc:sldChg chg="modSp mod">
        <pc:chgData name="Hillary J.R. it19021430" userId="a68d292f-0661-40fa-940e-f044c0bdf887" providerId="ADAL" clId="{90B18D30-3E88-4745-A48C-4417B05A6F26}" dt="2022-05-02T15:07:19.622" v="2363" actId="20577"/>
        <pc:sldMkLst>
          <pc:docMk/>
          <pc:sldMk cId="1635332867" sldId="349"/>
        </pc:sldMkLst>
        <pc:spChg chg="mod">
          <ac:chgData name="Hillary J.R. it19021430" userId="a68d292f-0661-40fa-940e-f044c0bdf887" providerId="ADAL" clId="{90B18D30-3E88-4745-A48C-4417B05A6F26}" dt="2022-05-02T15:07:19.622" v="2363" actId="20577"/>
          <ac:spMkLst>
            <pc:docMk/>
            <pc:sldMk cId="1635332867" sldId="349"/>
            <ac:spMk id="2" creationId="{63A94409-5F0B-4B31-8A69-A3EEB39C5D5C}"/>
          </ac:spMkLst>
        </pc:spChg>
      </pc:sldChg>
      <pc:sldChg chg="modNotesTx">
        <pc:chgData name="Hillary J.R. it19021430" userId="a68d292f-0661-40fa-940e-f044c0bdf887" providerId="ADAL" clId="{90B18D30-3E88-4745-A48C-4417B05A6F26}" dt="2022-05-02T15:12:27.828" v="2449" actId="20577"/>
        <pc:sldMkLst>
          <pc:docMk/>
          <pc:sldMk cId="341580131" sldId="350"/>
        </pc:sldMkLst>
      </pc:sldChg>
      <pc:sldChg chg="del">
        <pc:chgData name="Hillary J.R. it19021430" userId="a68d292f-0661-40fa-940e-f044c0bdf887" providerId="ADAL" clId="{90B18D30-3E88-4745-A48C-4417B05A6F26}" dt="2022-05-02T14:58:46.212" v="2274" actId="47"/>
        <pc:sldMkLst>
          <pc:docMk/>
          <pc:sldMk cId="586129787" sldId="351"/>
        </pc:sldMkLst>
      </pc:sldChg>
      <pc:sldChg chg="addSp delSp modSp new del mod">
        <pc:chgData name="Hillary J.R. it19021430" userId="a68d292f-0661-40fa-940e-f044c0bdf887" providerId="ADAL" clId="{90B18D30-3E88-4745-A48C-4417B05A6F26}" dt="2022-05-02T15:14:23.701" v="2472" actId="47"/>
        <pc:sldMkLst>
          <pc:docMk/>
          <pc:sldMk cId="2154704083" sldId="351"/>
        </pc:sldMkLst>
        <pc:spChg chg="mod">
          <ac:chgData name="Hillary J.R. it19021430" userId="a68d292f-0661-40fa-940e-f044c0bdf887" providerId="ADAL" clId="{90B18D30-3E88-4745-A48C-4417B05A6F26}" dt="2022-05-02T15:13:42.917" v="2469" actId="1076"/>
          <ac:spMkLst>
            <pc:docMk/>
            <pc:sldMk cId="2154704083" sldId="351"/>
            <ac:spMk id="2" creationId="{407356AD-8FD5-4834-8CAD-3B0EDA2741B1}"/>
          </ac:spMkLst>
        </pc:spChg>
        <pc:spChg chg="del">
          <ac:chgData name="Hillary J.R. it19021430" userId="a68d292f-0661-40fa-940e-f044c0bdf887" providerId="ADAL" clId="{90B18D30-3E88-4745-A48C-4417B05A6F26}" dt="2022-05-02T15:13:04.612" v="2461" actId="478"/>
          <ac:spMkLst>
            <pc:docMk/>
            <pc:sldMk cId="2154704083" sldId="351"/>
            <ac:spMk id="3" creationId="{939E6E0A-032F-4444-A4EB-7B890B819B56}"/>
          </ac:spMkLst>
        </pc:spChg>
        <pc:spChg chg="del">
          <ac:chgData name="Hillary J.R. it19021430" userId="a68d292f-0661-40fa-940e-f044c0bdf887" providerId="ADAL" clId="{90B18D30-3E88-4745-A48C-4417B05A6F26}" dt="2022-05-02T15:13:19.764" v="2462" actId="478"/>
          <ac:spMkLst>
            <pc:docMk/>
            <pc:sldMk cId="2154704083" sldId="351"/>
            <ac:spMk id="4" creationId="{BCC732C8-B377-4C64-9077-574EE5A26722}"/>
          </ac:spMkLst>
        </pc:spChg>
        <pc:spChg chg="del">
          <ac:chgData name="Hillary J.R. it19021430" userId="a68d292f-0661-40fa-940e-f044c0bdf887" providerId="ADAL" clId="{90B18D30-3E88-4745-A48C-4417B05A6F26}" dt="2022-05-02T15:13:30.181" v="2463" actId="478"/>
          <ac:spMkLst>
            <pc:docMk/>
            <pc:sldMk cId="2154704083" sldId="351"/>
            <ac:spMk id="5" creationId="{21F7FFCA-5D5F-4A2A-88F2-3036ADCBF1C2}"/>
          </ac:spMkLst>
        </pc:spChg>
        <pc:picChg chg="add del mod">
          <ac:chgData name="Hillary J.R. it19021430" userId="a68d292f-0661-40fa-940e-f044c0bdf887" providerId="ADAL" clId="{90B18D30-3E88-4745-A48C-4417B05A6F26}" dt="2022-05-02T15:14:17.296" v="2471" actId="478"/>
          <ac:picMkLst>
            <pc:docMk/>
            <pc:sldMk cId="2154704083" sldId="351"/>
            <ac:picMk id="8" creationId="{467CD25F-AC41-44CE-AC0F-69C5C5E91132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Relationship Id="rId5" Type="http://schemas.microsoft.com/office/2007/relationships/hdphoto" Target="../media/hdphoto5.wdp"/><Relationship Id="rId4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Relationship Id="rId5" Type="http://schemas.microsoft.com/office/2007/relationships/hdphoto" Target="../media/hdphoto5.wdp"/><Relationship Id="rId4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CA95F9-8BCF-40C1-B842-BCFFD43632F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1600" dirty="0">
              <a:solidFill>
                <a:schemeClr val="accent4">
                  <a:lumMod val="60000"/>
                  <a:lumOff val="40000"/>
                </a:schemeClr>
              </a:solidFill>
            </a:rPr>
            <a:t>Fernando W.N.D.</a:t>
          </a:r>
          <a:br>
            <a:rPr lang="en-US" sz="1600" dirty="0">
              <a:solidFill>
                <a:schemeClr val="accent4">
                  <a:lumMod val="60000"/>
                  <a:lumOff val="40000"/>
                </a:schemeClr>
              </a:solidFill>
            </a:rPr>
          </a:br>
          <a:endParaRPr lang="en-US" sz="1600" b="0" dirty="0">
            <a:solidFill>
              <a:schemeClr val="accent4">
                <a:lumMod val="60000"/>
                <a:lumOff val="40000"/>
              </a:schemeClr>
            </a:solidFill>
            <a:latin typeface="+mn-lt"/>
          </a:endParaRP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endParaRPr lang="en-US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endParaRPr lang="en-US"/>
        </a:p>
      </dgm:t>
    </dgm:pt>
    <dgm:pt modelId="{DA3F2F2F-B5A8-4CFD-ABCE-1BC48CD913AF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1600" dirty="0">
              <a:solidFill>
                <a:schemeClr val="accent4">
                  <a:lumMod val="60000"/>
                  <a:lumOff val="40000"/>
                </a:schemeClr>
              </a:solidFill>
            </a:rPr>
            <a:t>Hillary J.R.</a:t>
          </a:r>
          <a:br>
            <a:rPr lang="en-US" sz="1600" dirty="0">
              <a:solidFill>
                <a:schemeClr val="accent4">
                  <a:lumMod val="60000"/>
                  <a:lumOff val="40000"/>
                </a:schemeClr>
              </a:solidFill>
            </a:rPr>
          </a:br>
          <a:br>
            <a:rPr lang="en-US" sz="1600" dirty="0">
              <a:solidFill>
                <a:schemeClr val="accent4">
                  <a:lumMod val="60000"/>
                  <a:lumOff val="40000"/>
                </a:schemeClr>
              </a:solidFill>
            </a:rPr>
          </a:br>
          <a:endParaRPr lang="en-US" sz="1600" b="0" dirty="0">
            <a:solidFill>
              <a:schemeClr val="accent4">
                <a:lumMod val="60000"/>
                <a:lumOff val="40000"/>
              </a:schemeClr>
            </a:solidFill>
            <a:latin typeface="+mn-lt"/>
          </a:endParaRP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B2F9B3BC-1849-4A4A-BBE4-752B9B492C7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1600" dirty="0">
              <a:solidFill>
                <a:schemeClr val="accent4">
                  <a:lumMod val="60000"/>
                  <a:lumOff val="40000"/>
                </a:schemeClr>
              </a:solidFill>
            </a:rPr>
            <a:t>Vithyashagar S.T.</a:t>
          </a:r>
          <a:br>
            <a:rPr lang="en-US" sz="1600" dirty="0">
              <a:solidFill>
                <a:schemeClr val="accent4">
                  <a:lumMod val="60000"/>
                  <a:lumOff val="40000"/>
                </a:schemeClr>
              </a:solidFill>
            </a:rPr>
          </a:br>
          <a:br>
            <a:rPr lang="en-US" sz="1600" dirty="0">
              <a:solidFill>
                <a:schemeClr val="accent4">
                  <a:lumMod val="60000"/>
                  <a:lumOff val="40000"/>
                </a:schemeClr>
              </a:solidFill>
            </a:rPr>
          </a:br>
          <a:endParaRPr lang="en-US" sz="1600" b="0" dirty="0">
            <a:solidFill>
              <a:schemeClr val="accent4">
                <a:lumMod val="60000"/>
                <a:lumOff val="40000"/>
              </a:schemeClr>
            </a:solidFill>
            <a:latin typeface="+mn-lt"/>
          </a:endParaRPr>
        </a:p>
      </dgm:t>
    </dgm:pt>
    <dgm:pt modelId="{48FD486C-824F-4590-8CFC-BC1053E533DD}" type="parTrans" cxnId="{BB48F2B9-3F80-43D5-9223-76526A774C2D}">
      <dgm:prSet/>
      <dgm:spPr/>
      <dgm:t>
        <a:bodyPr/>
        <a:lstStyle/>
        <a:p>
          <a:endParaRPr lang="en-US"/>
        </a:p>
      </dgm:t>
    </dgm:pt>
    <dgm:pt modelId="{2946CE56-B018-4C0E-918D-0B36D170024F}" type="sibTrans" cxnId="{BB48F2B9-3F80-43D5-9223-76526A774C2D}">
      <dgm:prSet/>
      <dgm:spPr/>
      <dgm:t>
        <a:bodyPr/>
        <a:lstStyle/>
        <a:p>
          <a:endParaRPr lang="en-US"/>
        </a:p>
      </dgm:t>
    </dgm:pt>
    <dgm:pt modelId="{1E293C9C-50F7-4DF0-A45F-EF6AA41E15B2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1600" dirty="0">
              <a:solidFill>
                <a:schemeClr val="accent4">
                  <a:lumMod val="60000"/>
                  <a:lumOff val="40000"/>
                </a:schemeClr>
              </a:solidFill>
            </a:rPr>
            <a:t>Kumarage L.V.A.</a:t>
          </a:r>
          <a:br>
            <a:rPr lang="en-US" sz="1600" dirty="0">
              <a:solidFill>
                <a:schemeClr val="accent4">
                  <a:lumMod val="60000"/>
                  <a:lumOff val="40000"/>
                </a:schemeClr>
              </a:solidFill>
            </a:rPr>
          </a:br>
          <a:endParaRPr lang="en-US" sz="1600" b="0" dirty="0">
            <a:solidFill>
              <a:schemeClr val="accent4">
                <a:lumMod val="60000"/>
                <a:lumOff val="40000"/>
              </a:schemeClr>
            </a:solidFill>
            <a:latin typeface="+mn-lt"/>
          </a:endParaRPr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endParaRPr lang="en-US"/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endParaRPr lang="en-US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ScaleX="135512" custScaleY="135512"/>
      <dgm:spPr>
        <a:prstGeom prst="ellipse">
          <a:avLst/>
        </a:prstGeom>
        <a:blipFill rotWithShape="1">
          <a:blip xmlns:r="http://schemas.openxmlformats.org/officeDocument/2006/relationships" r:embed="rId1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 t="-5000" b="-5000"/>
          </a:stretch>
        </a:blipFill>
        <a:ln>
          <a:noFill/>
        </a:ln>
      </dgm:spPr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17872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34574" custScaleY="134471"/>
      <dgm:spPr>
        <a:prstGeom prst="ellipse">
          <a:avLst/>
        </a:prstGeom>
        <a:blipFill rotWithShape="1">
          <a:blip xmlns:r="http://schemas.openxmlformats.org/officeDocument/2006/relationships"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 t="-4000" b="-4000"/>
          </a:stretch>
        </a:blipFill>
        <a:ln>
          <a:noFill/>
        </a:ln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17872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35512" custScaleY="135512"/>
      <dgm:spPr>
        <a:prstGeom prst="ellipse">
          <a:avLst/>
        </a:prstGeom>
        <a:blipFill rotWithShape="1">
          <a:blip xmlns:r="http://schemas.openxmlformats.org/officeDocument/2006/relationships"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 t="-6000" b="-6000"/>
          </a:stretch>
        </a:blipFill>
        <a:ln>
          <a:noFill/>
        </a:ln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17872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ScaleX="135512" custScaleY="135512"/>
      <dgm:spPr>
        <a:prstGeom prst="ellipse">
          <a:avLst/>
        </a:prstGeom>
        <a:blipFill rotWithShape="1">
          <a:blip xmlns:r="http://schemas.openxmlformats.org/officeDocument/2006/relationships"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ln>
          <a:noFill/>
        </a:ln>
      </dgm:spPr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17872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 custLinFactNeighborX="1819" custLinFactNeighborY="-7212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352956" y="554446"/>
          <a:ext cx="2281886" cy="2281886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 t="-5000" b="-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299617" y="2950789"/>
          <a:ext cx="238856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600" kern="1200" dirty="0">
              <a:solidFill>
                <a:schemeClr val="accent4">
                  <a:lumMod val="60000"/>
                  <a:lumOff val="40000"/>
                </a:schemeClr>
              </a:solidFill>
            </a:rPr>
            <a:t>Fernando W.N.D.</a:t>
          </a:r>
          <a:br>
            <a:rPr lang="en-US" sz="1600" kern="1200" dirty="0">
              <a:solidFill>
                <a:schemeClr val="accent4">
                  <a:lumMod val="60000"/>
                  <a:lumOff val="40000"/>
                </a:schemeClr>
              </a:solidFill>
            </a:rPr>
          </a:br>
          <a:endParaRPr lang="en-US" sz="1600" b="0" kern="1200" dirty="0">
            <a:solidFill>
              <a:schemeClr val="accent4">
                <a:lumMod val="60000"/>
                <a:lumOff val="40000"/>
              </a:schemeClr>
            </a:solidFill>
            <a:latin typeface="+mn-lt"/>
          </a:endParaRPr>
        </a:p>
      </dsp:txBody>
      <dsp:txXfrm>
        <a:off x="299617" y="2950789"/>
        <a:ext cx="2388563" cy="487349"/>
      </dsp:txXfrm>
    </dsp:sp>
    <dsp:sp modelId="{7D166BBB-55AF-452C-B9A0-94A1EE55FF4F}">
      <dsp:nvSpPr>
        <dsp:cNvPr id="0" name=""/>
        <dsp:cNvSpPr/>
      </dsp:nvSpPr>
      <dsp:spPr>
        <a:xfrm>
          <a:off x="299617" y="3416310"/>
          <a:ext cx="238856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3167416" y="563211"/>
          <a:ext cx="2266091" cy="2264357"/>
        </a:xfrm>
        <a:prstGeom prst="ellipse">
          <a:avLst/>
        </a:prstGeom>
        <a:blipFill rotWithShape="1">
          <a:blip xmlns:r="http://schemas.openxmlformats.org/officeDocument/2006/relationships"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 t="-4000" b="-4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3106180" y="2950789"/>
          <a:ext cx="238856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600" kern="1200" dirty="0">
              <a:solidFill>
                <a:schemeClr val="accent4">
                  <a:lumMod val="60000"/>
                  <a:lumOff val="40000"/>
                </a:schemeClr>
              </a:solidFill>
            </a:rPr>
            <a:t>Kumarage L.V.A.</a:t>
          </a:r>
          <a:br>
            <a:rPr lang="en-US" sz="1600" kern="1200" dirty="0">
              <a:solidFill>
                <a:schemeClr val="accent4">
                  <a:lumMod val="60000"/>
                  <a:lumOff val="40000"/>
                </a:schemeClr>
              </a:solidFill>
            </a:rPr>
          </a:br>
          <a:endParaRPr lang="en-US" sz="1600" b="0" kern="1200" dirty="0">
            <a:solidFill>
              <a:schemeClr val="accent4">
                <a:lumMod val="60000"/>
                <a:lumOff val="40000"/>
              </a:schemeClr>
            </a:solidFill>
            <a:latin typeface="+mn-lt"/>
          </a:endParaRPr>
        </a:p>
      </dsp:txBody>
      <dsp:txXfrm>
        <a:off x="3106180" y="2950789"/>
        <a:ext cx="2388563" cy="487349"/>
      </dsp:txXfrm>
    </dsp:sp>
    <dsp:sp modelId="{1223E777-77CB-4A9A-BF21-12B513842696}">
      <dsp:nvSpPr>
        <dsp:cNvPr id="0" name=""/>
        <dsp:cNvSpPr/>
      </dsp:nvSpPr>
      <dsp:spPr>
        <a:xfrm>
          <a:off x="3106180" y="3416310"/>
          <a:ext cx="238856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5966081" y="554446"/>
          <a:ext cx="2281886" cy="2281886"/>
        </a:xfrm>
        <a:prstGeom prst="ellipse">
          <a:avLst/>
        </a:prstGeom>
        <a:blipFill rotWithShape="1">
          <a:blip xmlns:r="http://schemas.openxmlformats.org/officeDocument/2006/relationships"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 t="-6000" b="-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5912742" y="2950789"/>
          <a:ext cx="238856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600" kern="1200" dirty="0">
              <a:solidFill>
                <a:schemeClr val="accent4">
                  <a:lumMod val="60000"/>
                  <a:lumOff val="40000"/>
                </a:schemeClr>
              </a:solidFill>
            </a:rPr>
            <a:t>Hillary J.R.</a:t>
          </a:r>
          <a:br>
            <a:rPr lang="en-US" sz="1600" kern="1200" dirty="0">
              <a:solidFill>
                <a:schemeClr val="accent4">
                  <a:lumMod val="60000"/>
                  <a:lumOff val="40000"/>
                </a:schemeClr>
              </a:solidFill>
            </a:rPr>
          </a:br>
          <a:br>
            <a:rPr lang="en-US" sz="1600" kern="1200" dirty="0">
              <a:solidFill>
                <a:schemeClr val="accent4">
                  <a:lumMod val="60000"/>
                  <a:lumOff val="40000"/>
                </a:schemeClr>
              </a:solidFill>
            </a:rPr>
          </a:br>
          <a:endParaRPr lang="en-US" sz="1600" b="0" kern="1200" dirty="0">
            <a:solidFill>
              <a:schemeClr val="accent4">
                <a:lumMod val="60000"/>
                <a:lumOff val="40000"/>
              </a:schemeClr>
            </a:solidFill>
            <a:latin typeface="+mn-lt"/>
          </a:endParaRPr>
        </a:p>
      </dsp:txBody>
      <dsp:txXfrm>
        <a:off x="5912742" y="2950789"/>
        <a:ext cx="2388563" cy="487349"/>
      </dsp:txXfrm>
    </dsp:sp>
    <dsp:sp modelId="{EE420F84-477D-4635-BEF8-66426E9A259D}">
      <dsp:nvSpPr>
        <dsp:cNvPr id="0" name=""/>
        <dsp:cNvSpPr/>
      </dsp:nvSpPr>
      <dsp:spPr>
        <a:xfrm>
          <a:off x="6249554" y="2539275"/>
          <a:ext cx="238856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8772644" y="554446"/>
          <a:ext cx="2281886" cy="2281886"/>
        </a:xfrm>
        <a:prstGeom prst="ellipse">
          <a:avLst/>
        </a:prstGeom>
        <a:blipFill rotWithShape="1">
          <a:blip xmlns:r="http://schemas.openxmlformats.org/officeDocument/2006/relationships"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8719305" y="2950789"/>
          <a:ext cx="238856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600" kern="1200" dirty="0">
              <a:solidFill>
                <a:schemeClr val="accent4">
                  <a:lumMod val="60000"/>
                  <a:lumOff val="40000"/>
                </a:schemeClr>
              </a:solidFill>
            </a:rPr>
            <a:t>Vithyashagar S.T.</a:t>
          </a:r>
          <a:br>
            <a:rPr lang="en-US" sz="1600" kern="1200" dirty="0">
              <a:solidFill>
                <a:schemeClr val="accent4">
                  <a:lumMod val="60000"/>
                  <a:lumOff val="40000"/>
                </a:schemeClr>
              </a:solidFill>
            </a:rPr>
          </a:br>
          <a:br>
            <a:rPr lang="en-US" sz="1600" kern="1200" dirty="0">
              <a:solidFill>
                <a:schemeClr val="accent4">
                  <a:lumMod val="60000"/>
                  <a:lumOff val="40000"/>
                </a:schemeClr>
              </a:solidFill>
            </a:rPr>
          </a:br>
          <a:endParaRPr lang="en-US" sz="1600" b="0" kern="1200" dirty="0">
            <a:solidFill>
              <a:schemeClr val="accent4">
                <a:lumMod val="60000"/>
                <a:lumOff val="40000"/>
              </a:schemeClr>
            </a:solidFill>
            <a:latin typeface="+mn-lt"/>
          </a:endParaRPr>
        </a:p>
      </dsp:txBody>
      <dsp:txXfrm>
        <a:off x="8719305" y="2950789"/>
        <a:ext cx="2388563" cy="487349"/>
      </dsp:txXfrm>
    </dsp:sp>
    <dsp:sp modelId="{5A7600AF-A34B-4D03-B3D6-B3C760AE8E06}">
      <dsp:nvSpPr>
        <dsp:cNvPr id="0" name=""/>
        <dsp:cNvSpPr/>
      </dsp:nvSpPr>
      <dsp:spPr>
        <a:xfrm>
          <a:off x="8762753" y="3372768"/>
          <a:ext cx="238856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4B13DD-DD5C-4D7B-A7B2-0D291A4458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99B4A-D4B6-41DC-B4BA-A16F4A7EAB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DD508-762E-4A56-8057-6F3E893FE061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662FF-2BD0-42CC-81E0-E211BE360A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7ECB1-26BD-4C91-A134-EC6F2CC72C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FE5E4-E7AD-46D7-82A6-8E6D0CE60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17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9CD52-EA80-42E8-964B-0DC3907FFC08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F5DD2-187C-450F-BB87-F62B9ADB0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3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77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Please play full screen to view the node-red dashboard variations.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F5DD2-187C-450F-BB87-F62B9ADB04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86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6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6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89AF31C-6D63-451B-BE35-F1CE5A8D37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5702" y="503497"/>
            <a:ext cx="4223000" cy="3845891"/>
          </a:xfrm>
        </p:spPr>
        <p:txBody>
          <a:bodyPr/>
          <a:lstStyle>
            <a:lvl1pPr>
              <a:defRPr sz="6000" b="1" spc="1500" baseline="0"/>
            </a:lvl1pPr>
          </a:lstStyle>
          <a:p>
            <a:pPr algn="l"/>
            <a:r>
              <a:rPr lang="en-US"/>
              <a:t>CLICK TO ADD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D4FF1DD-E23B-4744-B517-0FC5587EC8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5702" y="4441463"/>
            <a:ext cx="4223000" cy="1781123"/>
          </a:xfrm>
        </p:spPr>
        <p:txBody>
          <a:bodyPr/>
          <a:lstStyle>
            <a:lvl1pPr marL="0">
              <a:buNone/>
              <a:defRPr sz="2400" spc="400" baseline="0"/>
            </a:lvl1pPr>
          </a:lstStyle>
          <a:p>
            <a:pPr algn="l"/>
            <a:r>
              <a:rPr lang="en-US"/>
              <a:t>CLICK TO ADD SUBTITLE</a:t>
            </a: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0E905E14-E19A-49A4-95B0-A4334F09D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8925" y="819560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F99F5C16-D21E-4159-9011-D83D62945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8925" y="819560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8" name="Picture Placeholder 197">
            <a:extLst>
              <a:ext uri="{FF2B5EF4-FFF2-40B4-BE49-F238E27FC236}">
                <a16:creationId xmlns:a16="http://schemas.microsoft.com/office/drawing/2014/main" id="{F9D3FB22-FF74-4855-A816-8D13507F1A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67894" y="587120"/>
            <a:ext cx="5290998" cy="5290998"/>
          </a:xfrm>
          <a:custGeom>
            <a:avLst/>
            <a:gdLst>
              <a:gd name="connsiteX0" fmla="*/ 2645499 w 5290998"/>
              <a:gd name="connsiteY0" fmla="*/ 0 h 5290998"/>
              <a:gd name="connsiteX1" fmla="*/ 5290998 w 5290998"/>
              <a:gd name="connsiteY1" fmla="*/ 2645499 h 5290998"/>
              <a:gd name="connsiteX2" fmla="*/ 2645499 w 5290998"/>
              <a:gd name="connsiteY2" fmla="*/ 5290998 h 5290998"/>
              <a:gd name="connsiteX3" fmla="*/ 0 w 5290998"/>
              <a:gd name="connsiteY3" fmla="*/ 2645499 h 5290998"/>
              <a:gd name="connsiteX4" fmla="*/ 2645499 w 5290998"/>
              <a:gd name="connsiteY4" fmla="*/ 0 h 529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grpSp>
        <p:nvGrpSpPr>
          <p:cNvPr id="7" name="Graphic 190">
            <a:extLst>
              <a:ext uri="{FF2B5EF4-FFF2-40B4-BE49-F238E27FC236}">
                <a16:creationId xmlns:a16="http://schemas.microsoft.com/office/drawing/2014/main" id="{17EAC1B1-556C-4228-8079-3D901DC59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58702" y="964250"/>
            <a:ext cx="1591731" cy="537747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0A0FE21-F756-4726-9EC7-46DFECEEA9C4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58B96D-C47B-4B24-BDCB-76960C6093C2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aphic 4">
            <a:extLst>
              <a:ext uri="{FF2B5EF4-FFF2-40B4-BE49-F238E27FC236}">
                <a16:creationId xmlns:a16="http://schemas.microsoft.com/office/drawing/2014/main" id="{7058F75D-7E47-484C-A8EE-222280680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594816" y="4332008"/>
            <a:ext cx="1861481" cy="1861499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1AC0594-B604-4B5F-8735-5032813BC0BE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C76D1BD-7300-4354-BCA3-07E1D3ED20C7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D9F6A88-7F99-4DBB-95B6-90D13BF6D6DA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50E3B4-971A-4855-9C0F-87C90BD703A8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F73B02-8ED1-493F-BD6A-3884CA50ED50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C8712CC-BAA8-4123-A8AB-B659FFA7B464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F71CDC-593D-45ED-A324-B6288F88EFCD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A641C0-F983-4E9C-89A5-4E177BC394FB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770500E-AF98-4D78-A6FE-9B24BFC8BCCF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2C4091D-60DA-42BB-989C-B9ADE5525C55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68590E5-C6C5-44A5-9C28-E0516B919B26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7AA5261-59D2-4ED0-A2DA-395652A5C70D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D9FFE92-A04B-4BE2-A938-B2675AE1E4A9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A2D6B82-69E6-428B-BF32-6ABF1DCBF39E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2391CDF-0046-492E-9224-705121E92BA6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61FF79-5959-476B-8D56-5137DD91153A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D68B4F-AD2D-48FC-A01D-0589F0B15BC9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CE2168C-1A33-414B-B7F0-9188533278AD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0A0A7DC-BC4D-4658-905C-14DBA34206DD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9A197B0-B38E-4006-AE4C-5E1AFEE64B64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11798F5-39E5-4F5D-A832-451D9B45AA3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9E60DA4-B7B2-4142-8B10-8414CFC3E4EE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4CCCD2-6559-45FB-B74C-7DD51F558905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DC2BEF-F322-4173-A403-106EED2F9773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611933B-49E7-46D2-88DB-CC46B84EA0BB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26A659F-FEA4-4E9C-B74E-996BEF9BAF23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B7E01FF-EBD3-4B8F-9D28-2BEF788A1ECA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CADC36-D67A-4261-A9F3-C82E3F961AB5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BDB8408-0CFF-4820-9C69-EB049E017A8E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80B22E1-999D-4EAE-8A3A-FB51E4D601FF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472FB3F-9113-40FB-B184-A41C3CDC8FAD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2A10ABE-BF04-45F7-8D84-7BBE9A34DC44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B6CE03A-283C-4DDA-A450-BFD1FD41963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8E8007A-8733-4C6C-B1FD-8DF1A6C1AF23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57FD03-B434-4A33-AE85-95F31E63AE51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121A789-B48C-49DD-98FB-879911D2BA08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073C7CF-979E-4BEC-983D-3D8BBB37DF19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AD34EE0-D604-4366-86AC-0A827066E845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85F29D7-9277-414F-9BAD-29BFF7336A51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A64418C-82A1-496D-B6FE-52CD0CD6CF1F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4D8AB15-4DC2-4740-946A-935B5528A6AA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000FEC-BF88-43AA-991B-6D41B9D0AC97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30ACECF-61D6-4C22-AA82-C2BDD14F748B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1713DD5-B976-4481-AFB1-4DF6E405F2F4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DED42A2-3A8B-4917-AA5F-4701CF55B06C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1FA0359-2B30-4C28-B9E3-7B860F27F7AF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8DB39A9-E0D4-4062-B61D-8F0291F9E262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DC486B3-544A-47B1-B863-6850F1E6CC26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BD7A989-1CD0-4707-94A2-D0DE6ABB4501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54C381-9625-44C6-B8C4-7A6E633427ED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87D99B0-2F49-44C3-80EA-BE31161CBD84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20E3370-A797-44AB-8EEB-028D67C302D5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EEE4C8D-07ED-400A-A39C-9972431904D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FB4C9CE-63F9-4607-A87D-FCC81E6C0440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BBCEC67-B22C-432E-88CC-32FBBE738F5C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81E4161-0852-4BB4-937E-CF542BE145F4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3F4CDB4-B460-436F-8935-7256EC8D8277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287381-4AC6-40FE-8B73-E5343B936CF6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70CEB87-64E7-497A-9004-674EF56DB66B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83EE66-3B0A-40AA-B447-948D3629948E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3CE790E-1EBD-4FF2-ABA5-E9F9909B3C12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79390BB-7393-4A0C-A3C3-2F87CA36E507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607083-A696-47D0-A23B-38DE4AFF7AC1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E8C456-7AE6-48DB-AB2B-2F5699DAE2B0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C66ABC1-18DB-4060-BE7C-ABA9F5341702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602375B-D728-43C4-B0BB-6DC1BD80E85E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3F9707C-4543-44EB-BD69-F109896D901B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2906B9-FB8C-4EB7-8A48-74429E0C9A41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FD115B-47BE-4B12-B634-5D02E38AB3EA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E8D9F34-CDC5-4CBE-A13C-6A3756E5196A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85CC0FE-CB51-488B-BE41-682BC3109E28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69F838-03DE-4318-B3DA-EAD60079D3B0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3409050-4729-4D3D-A5F1-2B9EE1DA1A0D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35D7858-91A3-4A37-8A44-2745C5CF51A9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CE45589-6512-4E12-8AF2-58097C53410B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378472F-639B-4781-9C3D-9971CBE63381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03117FB-3A1E-45EA-9FD9-C55376718100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8FD6B76-8922-4326-B4EF-224D0F84C1F3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0BD5AB4-F53C-41C7-A994-8C27AAC465C4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BF0B5EF-5225-434F-B111-6D27F4DEA52C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75C9704-75F3-4462-9D0A-71AA900E5BA2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95DF39F-F152-472F-8300-23665D5ECF8C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30A2E4-CF3A-40B0-82D3-071FBBB4DC87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4F4EFE1-9FAE-4B22-826B-08FBDCE9CC4B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DD6C517-57BE-46B7-8E72-C8C864024886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3EB106C-FE6E-47B3-9C32-045FD059A5C7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B4E8BF7-B94B-47BD-A9B5-AFF3570C76E0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A3A49C6-8C8C-42A9-AEAD-FE76067F839A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8892BBF-F46F-4DEA-8D34-3C538865B994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2DBE679-46C1-4D6B-9190-B66FF7563ABF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D80698F-E689-4561-9B1A-1B8D313AEF01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ED22A39-2211-4EAE-80B5-2A0800B3FBE7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52B1A57-3DF6-4349-8A94-F1CA8F79E912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3DDACCC-9A89-4A3E-8B8B-D3C062EA0A8C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CFB23EC-77E1-454E-89A8-A9505579EA61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311997D-5BCF-4D6F-9DA6-0A785957477B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840B74-C9E0-4A04-96FF-AA02BCFDB02B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7D3E292-5664-4793-BA90-21852910B63B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C9E486E-3CA3-415B-8234-7C6636CD49CC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4A1881C-F2E0-4A98-9531-830ED84695BB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617FDA1-12E1-49C5-98B3-CF0EC51D3E8C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E736797-BBA8-488E-9B8E-96141B31F87E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73D3F27-0A3D-4BF0-A29C-838DEB935C45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A1FF25D-1187-4216-AD04-F69565C8BCC7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F96302-FE92-4A2E-9414-DC957DF770C9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46FC647-7685-4E4E-9B52-786EA9A156F7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BF63F78-A1EF-4B61-A6AA-C0362F554376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D61726-4F2E-450C-AEE9-72871D6855C6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7E8AD24-B31D-454E-B2C8-33B7FAAB9F61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A46020A-35C3-4894-A14C-D58A6DDFF9BE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E785BAB-0F71-4BAB-8D7C-4C2BF12728C4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1753E06-E6F0-4D65-BC47-0E47F399F448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77E25CE-9710-4B73-AD5E-49A4DA075D23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281B070-7790-498A-BE64-AD6A8EED8C0C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DEA3D1C-E147-472E-85DA-E8AEB7644764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8B4F711-6F99-4E44-88A4-8345F466B2B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401F175-D0DF-4BCA-9BE2-B992286B1593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2BED0ED-50C5-4726-B1B3-F7B58DD4C255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D624348-F503-4817-9CA8-09F43150C5BB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05DE4EB-7FC0-45E8-A5A4-FE0C12A4D23C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80D6E47-DFA0-49F8-B8AC-45BECE747D45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0355008-C2C8-4091-A461-DEDD212620A4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A070C1D-423C-45EC-BABD-2AB764379E9B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D6D6F88-6E0D-43A8-A572-C2A45D7E6D76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7435BDD-8A00-43E8-B980-6745E1F84244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652F89-76D1-41E7-92CB-9A456A09BDA1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05F5D2E-BDFE-4F13-82B3-12B50A630D02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A273CB3-FB72-46BE-AD13-7FA701AEE95A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9CE35BE-CE0C-4893-B2C6-50678CC06FB2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8971D8C-C4B7-44D5-9AB4-858D5301EC31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ACEE734-6DD7-46E2-A1A9-CEE34EDE6647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40BF61-C964-49F9-AA06-1BAA78F8A1F2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7A8C672-80A0-4CB1-9A69-285E6E2B8354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ED5360A-4B30-4716-A288-DC492291B70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4D4DB77-3361-44E4-85D9-73E2952D1A1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87FFE29-EEE8-410A-B16D-A39D63B65DBD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FFB4B78-2AC0-4AF4-8508-25122AC6DC06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BDB7689-92D1-48E9-8290-59C80C65441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A45B0ED-6D49-4BC2-A8C6-DCB8C47309D6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2277B0-CA2C-4C4D-886E-A8BB5C3A6F5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8D4EC10-F99B-4BE4-89B6-834B1616867C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D9035AB-20FC-4026-8475-CA8ECF6778B3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020D706-6962-405A-8331-D597DC0D1A1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F578D57-B7A5-4238-A263-2E65D253F46D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FE956D7-DBF3-4CA6-88C5-20C156EF5F93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19632A64-B98F-4324-A376-137F2FBA92D4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41AA47A-2218-41A9-8E27-AF0652183A5F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75085E3-7E18-429A-82F9-A4DF606F56BD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5E41EA3-AAF0-46A3-920B-9DBD36AE2E8D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83D64B3-0315-4624-8675-5B768069C714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2AB4059-8E15-4439-8B16-54ADF3358C4C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2184488-1E03-46C9-91F7-55AABB8D478A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A389773B-102C-4C8B-9C32-610AEEE77366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66BF649-A9F2-4B11-80D0-32DF3F5A3230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1EB4D7B-F497-4FBF-8130-E4ECF28F8BA5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883741A-5097-469D-A7A9-C743F80ECBD5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C3A26E3-D2A0-40FC-9A92-B6238BB11570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087A775-76DD-4F9C-B8E5-86EB3BF366D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D846DE1-54E3-4C00-B45A-553B7F3FD30C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BBF9824-3B15-4F04-8C4E-09B799538C4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01B5C75E-CCEF-4EEA-859D-4C251F3AE97C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254139D-5D72-478D-89BE-DBC64CD27C88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1EFFC33-CB59-469A-AE58-5CA89469EE80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0D017A2-9FAB-4DFD-9624-E10B7C0C1673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ADC6512-13AB-4407-937C-A389D565FCD9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CEFC24B-FFC2-47B3-BD7A-7CABF1AE4D9B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0C49246-6A98-4333-949E-46BDAD9321B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707CE6A-7685-4D70-813E-6D2B46FBB41B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110FD0D-D3A6-4760-8827-B70ADFC98296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541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02A036E-555E-452E-A03E-C23B0204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47291" y="292656"/>
            <a:ext cx="1861854" cy="717514"/>
            <a:chOff x="0" y="292656"/>
            <a:chExt cx="1861854" cy="71751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022D41B-79E8-48CF-B2C1-81682892F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3C39C16-6EA8-4E23-96CD-35016A14A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8349EA7-4C35-41B7-ADAE-D5A8A2B6B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8878" y="-8878"/>
            <a:ext cx="1242819" cy="1314996"/>
            <a:chOff x="79900" y="122321"/>
            <a:chExt cx="2232251" cy="236189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BB9AE5-B3F9-4910-8739-DCBEE4532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3E19069-8C91-4A11-ABFB-54DACDBF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5DFCC9E4-D2C1-4336-ADFB-27826CD054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1324" y="358614"/>
            <a:ext cx="7710127" cy="104405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5" name="Text Placeholder 23">
            <a:extLst>
              <a:ext uri="{FF2B5EF4-FFF2-40B4-BE49-F238E27FC236}">
                <a16:creationId xmlns:a16="http://schemas.microsoft.com/office/drawing/2014/main" id="{0F74E023-C0D5-41E7-919F-5C8B489C65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1765954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6" name="Text Placeholder 25">
            <a:extLst>
              <a:ext uri="{FF2B5EF4-FFF2-40B4-BE49-F238E27FC236}">
                <a16:creationId xmlns:a16="http://schemas.microsoft.com/office/drawing/2014/main" id="{DFEFE027-FE1B-489A-A696-4FD8C4E656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417734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3DB0FA80-1E07-4384-94AE-AC639E42FC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1765954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Text Placeholder 25">
            <a:extLst>
              <a:ext uri="{FF2B5EF4-FFF2-40B4-BE49-F238E27FC236}">
                <a16:creationId xmlns:a16="http://schemas.microsoft.com/office/drawing/2014/main" id="{99C1CF62-099A-440A-BEFC-058944B908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417734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Date Placeholder 178">
            <a:extLst>
              <a:ext uri="{FF2B5EF4-FFF2-40B4-BE49-F238E27FC236}">
                <a16:creationId xmlns:a16="http://schemas.microsoft.com/office/drawing/2014/main" id="{D233886F-CB8B-488F-AC80-91A3C6FC68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26" name="Footer Placeholder 179">
            <a:extLst>
              <a:ext uri="{FF2B5EF4-FFF2-40B4-BE49-F238E27FC236}">
                <a16:creationId xmlns:a16="http://schemas.microsoft.com/office/drawing/2014/main" id="{31C750C1-1A40-46E0-B48D-F1D78058D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8FDDDBE7-8A2B-4ABD-AA8A-56DAFD0C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A792F7-1D9E-4C7E-A103-E8EDFDC2691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94A3771-4C60-4CFE-8E9E-37289AB03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6904" y="5782880"/>
            <a:ext cx="1054467" cy="469689"/>
            <a:chOff x="10056904" y="5720734"/>
            <a:chExt cx="1054467" cy="469689"/>
          </a:xfrm>
        </p:grpSpPr>
        <p:grpSp>
          <p:nvGrpSpPr>
            <p:cNvPr id="44" name="Graphic 185">
              <a:extLst>
                <a:ext uri="{FF2B5EF4-FFF2-40B4-BE49-F238E27FC236}">
                  <a16:creationId xmlns:a16="http://schemas.microsoft.com/office/drawing/2014/main" id="{82CA434A-3484-456D-AE0D-D55E9CAB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tx1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207C719-43F0-4665-8018-8838DD423DA7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C5E6BE1-0377-492E-8C35-C9751467B640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A539B71-0508-4FCA-9C39-AEC6A2EA9991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C5469B1-9998-4419-9D88-48A73CF4B76B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D09A9A1-8B7A-428A-825F-54D38DDB316B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Graphic 185">
              <a:extLst>
                <a:ext uri="{FF2B5EF4-FFF2-40B4-BE49-F238E27FC236}">
                  <a16:creationId xmlns:a16="http://schemas.microsoft.com/office/drawing/2014/main" id="{D4D999BA-0F0D-4C71-9EBD-B63A0BEAD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accent3">
                <a:alpha val="20000"/>
              </a:schemeClr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DE4F78B-7D0A-4A9C-8A51-279A4EE29834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5979898-184B-4CB1-A3A0-FD02604EAD01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65087BF-15DB-40DB-AFFA-F8401659A2F7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26290F3-DCED-4500-B758-5F184B3CEF17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F7E19E5-76ED-4A38-BB6F-CBF416DA8A78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1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588BAEF-9B22-4B78-838B-7DC11C0EA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47291" y="292656"/>
            <a:ext cx="1861854" cy="717514"/>
            <a:chOff x="0" y="292656"/>
            <a:chExt cx="1861854" cy="71751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0212D7-7787-4FFC-B8D9-35F729D18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577D49-4464-484D-8792-C20C8556A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F06135-5FEE-41FD-9B18-A0441D2A7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8878" y="-8878"/>
            <a:ext cx="1242819" cy="1314996"/>
            <a:chOff x="79900" y="122321"/>
            <a:chExt cx="2232251" cy="236189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3AEB7B2-43A7-459D-9CFA-1C75B3351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A095D62-486F-47DD-A58F-7F4BE6617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A4FD0935-8B36-453D-B28E-23C060B3E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1324" y="358614"/>
            <a:ext cx="7710127" cy="104405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8" name="Text Placeholder 23">
            <a:extLst>
              <a:ext uri="{FF2B5EF4-FFF2-40B4-BE49-F238E27FC236}">
                <a16:creationId xmlns:a16="http://schemas.microsoft.com/office/drawing/2014/main" id="{FD196DEF-9124-464A-BE20-4F758F4E31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0103" y="1758956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9" name="Text Placeholder 25">
            <a:extLst>
              <a:ext uri="{FF2B5EF4-FFF2-40B4-BE49-F238E27FC236}">
                <a16:creationId xmlns:a16="http://schemas.microsoft.com/office/drawing/2014/main" id="{A0F85BB1-4795-429F-8AC3-DACE25FEB6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0103" y="2410736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23">
            <a:extLst>
              <a:ext uri="{FF2B5EF4-FFF2-40B4-BE49-F238E27FC236}">
                <a16:creationId xmlns:a16="http://schemas.microsoft.com/office/drawing/2014/main" id="{68F13C61-FEA2-4F84-ADB4-B072944A1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2520" y="1758956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1" name="Text Placeholder 25">
            <a:extLst>
              <a:ext uri="{FF2B5EF4-FFF2-40B4-BE49-F238E27FC236}">
                <a16:creationId xmlns:a16="http://schemas.microsoft.com/office/drawing/2014/main" id="{0931B5D4-0C97-40D5-93AF-A0CA590E8F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2520" y="2410736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23">
            <a:extLst>
              <a:ext uri="{FF2B5EF4-FFF2-40B4-BE49-F238E27FC236}">
                <a16:creationId xmlns:a16="http://schemas.microsoft.com/office/drawing/2014/main" id="{57C721C7-54E7-4F91-AC64-A6CB4A58FB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74937" y="1758956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3" name="Text Placeholder 25">
            <a:extLst>
              <a:ext uri="{FF2B5EF4-FFF2-40B4-BE49-F238E27FC236}">
                <a16:creationId xmlns:a16="http://schemas.microsoft.com/office/drawing/2014/main" id="{6F350A6E-AE98-42CD-9742-7F116F9AF6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4937" y="2410736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Date Placeholder 178">
            <a:extLst>
              <a:ext uri="{FF2B5EF4-FFF2-40B4-BE49-F238E27FC236}">
                <a16:creationId xmlns:a16="http://schemas.microsoft.com/office/drawing/2014/main" id="{C04F291D-0D54-49CD-9169-A039D453D8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25" name="Footer Placeholder 179">
            <a:extLst>
              <a:ext uri="{FF2B5EF4-FFF2-40B4-BE49-F238E27FC236}">
                <a16:creationId xmlns:a16="http://schemas.microsoft.com/office/drawing/2014/main" id="{0625F097-2116-4450-AC09-0BB7311D0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2" name="Slide Number Placeholder 180">
            <a:extLst>
              <a:ext uri="{FF2B5EF4-FFF2-40B4-BE49-F238E27FC236}">
                <a16:creationId xmlns:a16="http://schemas.microsoft.com/office/drawing/2014/main" id="{5936DA3D-F2F0-4997-A41B-0FE9AFEDC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A792F7-1D9E-4C7E-A103-E8EDFDC2691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AC563FF-7AA4-42A5-8F4E-9C62398C1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6904" y="5782880"/>
            <a:ext cx="1054467" cy="469689"/>
            <a:chOff x="10056904" y="5720734"/>
            <a:chExt cx="1054467" cy="469689"/>
          </a:xfrm>
        </p:grpSpPr>
        <p:grpSp>
          <p:nvGrpSpPr>
            <p:cNvPr id="45" name="Graphic 185">
              <a:extLst>
                <a:ext uri="{FF2B5EF4-FFF2-40B4-BE49-F238E27FC236}">
                  <a16:creationId xmlns:a16="http://schemas.microsoft.com/office/drawing/2014/main" id="{2F57252D-B141-4A8D-A8E0-321B5580C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tx1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97FCD16-1C56-4DA4-B8C9-51BFC88A889B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7497B0E-345C-4CE9-99D5-BE1A7B8D1725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669A919-E94D-4EBD-9BEF-E0D88107D0EB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1BA1768-AECB-478D-8E11-2C1B926C1203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DC23997-45DE-4735-AC40-8284598C4E7B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6" name="Graphic 185">
              <a:extLst>
                <a:ext uri="{FF2B5EF4-FFF2-40B4-BE49-F238E27FC236}">
                  <a16:creationId xmlns:a16="http://schemas.microsoft.com/office/drawing/2014/main" id="{C4D33E31-7264-4B2D-B2DD-12BE09194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accent3">
                <a:alpha val="20000"/>
              </a:schemeClr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6E4DFCB-D813-48EA-886A-E63C75F25516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8750DAC-820B-45EB-8027-61B308D93D68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7CDEC08-9D69-429D-B9FE-8CD9D1808BA8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A1D2AF9-5184-4BCB-9C38-AED1CF745378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AF345D8-C962-4DCF-9681-C4051FBDF178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9511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185">
            <a:extLst>
              <a:ext uri="{FF2B5EF4-FFF2-40B4-BE49-F238E27FC236}">
                <a16:creationId xmlns:a16="http://schemas.microsoft.com/office/drawing/2014/main" id="{03C23AC4-0E0E-4B04-94AB-656B79835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50984" y="5322067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64AAD27-15A5-42BC-BF66-178316D4A9B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8151D8B-16F6-4DFA-84A7-74C1CA765C4C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928ED69-CA55-4819-B094-40A5461EF35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19F1DB6-063C-4ACD-8F9E-7C75D4EB3F37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871AB0B-7EF1-42FC-B508-B3FC6DF4063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F761865-6361-457C-9D13-6D8F084B2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063" y="401247"/>
            <a:ext cx="4617803" cy="11544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961125EE-E1B2-4624-A70D-CA37680B14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7542" y="269355"/>
            <a:ext cx="3296556" cy="3296556"/>
          </a:xfrm>
          <a:custGeom>
            <a:avLst/>
            <a:gdLst>
              <a:gd name="connsiteX0" fmla="*/ 1648278 w 3296556"/>
              <a:gd name="connsiteY0" fmla="*/ 0 h 3296556"/>
              <a:gd name="connsiteX1" fmla="*/ 3296556 w 3296556"/>
              <a:gd name="connsiteY1" fmla="*/ 1648278 h 3296556"/>
              <a:gd name="connsiteX2" fmla="*/ 1648278 w 3296556"/>
              <a:gd name="connsiteY2" fmla="*/ 3296556 h 3296556"/>
              <a:gd name="connsiteX3" fmla="*/ 0 w 3296556"/>
              <a:gd name="connsiteY3" fmla="*/ 1648278 h 3296556"/>
              <a:gd name="connsiteX4" fmla="*/ 1648278 w 3296556"/>
              <a:gd name="connsiteY4" fmla="*/ 0 h 329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556" h="3296556">
                <a:moveTo>
                  <a:pt x="1648278" y="0"/>
                </a:moveTo>
                <a:cubicBezTo>
                  <a:pt x="2558596" y="0"/>
                  <a:pt x="3296556" y="737960"/>
                  <a:pt x="3296556" y="1648278"/>
                </a:cubicBezTo>
                <a:cubicBezTo>
                  <a:pt x="3296556" y="2558596"/>
                  <a:pt x="2558596" y="3296556"/>
                  <a:pt x="1648278" y="3296556"/>
                </a:cubicBezTo>
                <a:cubicBezTo>
                  <a:pt x="737960" y="3296556"/>
                  <a:pt x="0" y="2558596"/>
                  <a:pt x="0" y="1648278"/>
                </a:cubicBezTo>
                <a:cubicBezTo>
                  <a:pt x="0" y="737960"/>
                  <a:pt x="737960" y="0"/>
                  <a:pt x="164827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EDC59BC-2638-4FC0-B7A9-40AC4E437E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20701" y="1675969"/>
            <a:ext cx="2167719" cy="2167719"/>
          </a:xfrm>
          <a:custGeom>
            <a:avLst/>
            <a:gdLst>
              <a:gd name="connsiteX0" fmla="*/ 1083860 w 2167719"/>
              <a:gd name="connsiteY0" fmla="*/ 0 h 2167719"/>
              <a:gd name="connsiteX1" fmla="*/ 2167719 w 2167719"/>
              <a:gd name="connsiteY1" fmla="*/ 1083860 h 2167719"/>
              <a:gd name="connsiteX2" fmla="*/ 1083860 w 2167719"/>
              <a:gd name="connsiteY2" fmla="*/ 2167719 h 2167719"/>
              <a:gd name="connsiteX3" fmla="*/ 0 w 2167719"/>
              <a:gd name="connsiteY3" fmla="*/ 1083860 h 2167719"/>
              <a:gd name="connsiteX4" fmla="*/ 1083860 w 2167719"/>
              <a:gd name="connsiteY4" fmla="*/ 0 h 216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719" h="2167719">
                <a:moveTo>
                  <a:pt x="1083860" y="0"/>
                </a:moveTo>
                <a:cubicBezTo>
                  <a:pt x="1682458" y="0"/>
                  <a:pt x="2167719" y="485261"/>
                  <a:pt x="2167719" y="1083860"/>
                </a:cubicBezTo>
                <a:cubicBezTo>
                  <a:pt x="2167719" y="1682458"/>
                  <a:pt x="1682458" y="2167719"/>
                  <a:pt x="1083860" y="2167719"/>
                </a:cubicBezTo>
                <a:cubicBezTo>
                  <a:pt x="485261" y="2167719"/>
                  <a:pt x="0" y="1682458"/>
                  <a:pt x="0" y="1083860"/>
                </a:cubicBezTo>
                <a:cubicBezTo>
                  <a:pt x="0" y="485261"/>
                  <a:pt x="485261" y="0"/>
                  <a:pt x="10838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5AF1A638-9A7A-4550-A710-9678AFAA6B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28492" y="3481328"/>
            <a:ext cx="2965878" cy="2965878"/>
          </a:xfrm>
          <a:custGeom>
            <a:avLst/>
            <a:gdLst>
              <a:gd name="connsiteX0" fmla="*/ 1482939 w 2965878"/>
              <a:gd name="connsiteY0" fmla="*/ 0 h 2965878"/>
              <a:gd name="connsiteX1" fmla="*/ 2965878 w 2965878"/>
              <a:gd name="connsiteY1" fmla="*/ 1482939 h 2965878"/>
              <a:gd name="connsiteX2" fmla="*/ 1482939 w 2965878"/>
              <a:gd name="connsiteY2" fmla="*/ 2965878 h 2965878"/>
              <a:gd name="connsiteX3" fmla="*/ 0 w 2965878"/>
              <a:gd name="connsiteY3" fmla="*/ 1482939 h 2965878"/>
              <a:gd name="connsiteX4" fmla="*/ 1482939 w 2965878"/>
              <a:gd name="connsiteY4" fmla="*/ 0 h 296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5878" h="2965878">
                <a:moveTo>
                  <a:pt x="1482939" y="0"/>
                </a:moveTo>
                <a:cubicBezTo>
                  <a:pt x="2301943" y="0"/>
                  <a:pt x="2965878" y="663935"/>
                  <a:pt x="2965878" y="1482939"/>
                </a:cubicBezTo>
                <a:cubicBezTo>
                  <a:pt x="2965878" y="2301943"/>
                  <a:pt x="2301943" y="2965878"/>
                  <a:pt x="1482939" y="2965878"/>
                </a:cubicBezTo>
                <a:cubicBezTo>
                  <a:pt x="663935" y="2965878"/>
                  <a:pt x="0" y="2301943"/>
                  <a:pt x="0" y="1482939"/>
                </a:cubicBezTo>
                <a:cubicBezTo>
                  <a:pt x="0" y="663935"/>
                  <a:pt x="663935" y="0"/>
                  <a:pt x="148293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10EA05-DF52-42EC-BE02-1A684F299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9" name="Freeform: Shape 8" descr="Tag=AccentColor&#10;Flavor=Light&#10;Target=Fill">
              <a:extLst>
                <a:ext uri="{FF2B5EF4-FFF2-40B4-BE49-F238E27FC236}">
                  <a16:creationId xmlns:a16="http://schemas.microsoft.com/office/drawing/2014/main" id="{756EB315-89ED-469B-A0F9-0C9E1BB3C7C3}"/>
                </a:ext>
              </a:extLst>
            </p:cNvPr>
            <p:cNvSpPr/>
            <p:nvPr/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Freeform: Shape 9" descr="Tag=AccentColor&#10;Flavor=Light&#10;Target=Fill">
              <a:extLst>
                <a:ext uri="{FF2B5EF4-FFF2-40B4-BE49-F238E27FC236}">
                  <a16:creationId xmlns:a16="http://schemas.microsoft.com/office/drawing/2014/main" id="{A90B356A-9828-4D6C-A05C-383FB9E1418F}"/>
                </a:ext>
              </a:extLst>
            </p:cNvPr>
            <p:cNvSpPr/>
            <p:nvPr/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8AAF910-D618-41EF-9B84-D33581DF7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065" y="1820369"/>
            <a:ext cx="4590487" cy="39713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/>
            </a:lvl1pPr>
          </a:lstStyle>
          <a:p>
            <a:pPr>
              <a:lnSpc>
                <a:spcPct val="130000"/>
              </a:lnSpc>
            </a:pPr>
            <a:r>
              <a:rPr lang="en-US"/>
              <a:t>Click to add text</a:t>
            </a:r>
          </a:p>
        </p:txBody>
      </p:sp>
      <p:sp>
        <p:nvSpPr>
          <p:cNvPr id="21" name="Date Placeholder 178">
            <a:extLst>
              <a:ext uri="{FF2B5EF4-FFF2-40B4-BE49-F238E27FC236}">
                <a16:creationId xmlns:a16="http://schemas.microsoft.com/office/drawing/2014/main" id="{2B539AEF-461D-40D1-BF76-AA7A3A1E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549400" cy="365125"/>
          </a:xfrm>
        </p:spPr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22" name="Footer Placeholder 179">
            <a:extLst>
              <a:ext uri="{FF2B5EF4-FFF2-40B4-BE49-F238E27FC236}">
                <a16:creationId xmlns:a16="http://schemas.microsoft.com/office/drawing/2014/main" id="{3F52EA80-4345-42EF-95FE-8BFE88A44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29" name="Slide Number Placeholder 180">
            <a:extLst>
              <a:ext uri="{FF2B5EF4-FFF2-40B4-BE49-F238E27FC236}">
                <a16:creationId xmlns:a16="http://schemas.microsoft.com/office/drawing/2014/main" id="{99E3E6FF-6858-443A-AC8C-AD49CC1D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5F9943-296E-47D0-AE23-CAD9E510A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50064" y="3797696"/>
            <a:ext cx="805908" cy="805908"/>
            <a:chOff x="750064" y="2828266"/>
            <a:chExt cx="805908" cy="80590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F7B3EA0-9668-4864-8EAB-87002E634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750064" y="2828266"/>
              <a:ext cx="805908" cy="805908"/>
              <a:chOff x="817371" y="4276255"/>
              <a:chExt cx="413564" cy="413564"/>
            </a:xfrm>
            <a:solidFill>
              <a:srgbClr val="FFFFFF"/>
            </a:solidFill>
          </p:grpSpPr>
          <p:sp>
            <p:nvSpPr>
              <p:cNvPr id="36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9422C49C-25CD-4F71-83CF-6DCCF530C086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7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CCFCB46B-E9CD-466D-A54D-E2936C236CB5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E62CF97-C608-4582-968F-CB4B12F9E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750064" y="2828266"/>
              <a:ext cx="805908" cy="805908"/>
              <a:chOff x="817371" y="4276255"/>
              <a:chExt cx="413564" cy="413564"/>
            </a:xfrm>
            <a:solidFill>
              <a:schemeClr val="accent1">
                <a:alpha val="20000"/>
              </a:schemeClr>
            </a:solidFill>
          </p:grpSpPr>
          <p:sp>
            <p:nvSpPr>
              <p:cNvPr id="33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E53D6F2D-CDAD-40B9-92F1-57BE444CCBB8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8331FF8E-7BEE-4B6B-8CAF-D211BB3AB155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3729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1DC5A68-D71B-430D-A02A-5A4C7608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8" name="Rectangle 7" descr="Tag=AccentColor&#10;Flavor=Light&#10;Target=Fill">
              <a:extLst>
                <a:ext uri="{FF2B5EF4-FFF2-40B4-BE49-F238E27FC236}">
                  <a16:creationId xmlns:a16="http://schemas.microsoft.com/office/drawing/2014/main" id="{C6645C41-2751-4BBE-A22D-C583AD4858E4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 descr="Tag=AccentColor&#10;Flavor=Light&#10;Target=Fill">
              <a:extLst>
                <a:ext uri="{FF2B5EF4-FFF2-40B4-BE49-F238E27FC236}">
                  <a16:creationId xmlns:a16="http://schemas.microsoft.com/office/drawing/2014/main" id="{D1FA9207-2C4F-44B5-8662-99610A796453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987485-764D-493B-8597-A03C406EE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4967" y="460296"/>
            <a:ext cx="4860256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670EFC6-682D-4CB0-BAC5-9AAF57E77B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7119" y="810623"/>
            <a:ext cx="4429556" cy="3210961"/>
          </a:xfrm>
        </p:spPr>
        <p:txBody>
          <a:bodyPr anchor="b">
            <a:normAutofit/>
          </a:bodyPr>
          <a:lstStyle>
            <a:lvl1pPr>
              <a:defRPr sz="6000" b="1" spc="15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FBF58CF-163B-4119-997D-4989A40755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119" y="4276532"/>
            <a:ext cx="4429556" cy="1559117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buNone/>
              <a:defRPr sz="2400" spc="400" baseline="0"/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24" name="Date Placeholder 8">
            <a:extLst>
              <a:ext uri="{FF2B5EF4-FFF2-40B4-BE49-F238E27FC236}">
                <a16:creationId xmlns:a16="http://schemas.microsoft.com/office/drawing/2014/main" id="{4D26C2E6-A562-4AE8-9971-3FA6E680B9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1E3E3462-0536-4693-81D5-FC7894149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26" name="Slide Number Placeholder 10">
            <a:extLst>
              <a:ext uri="{FF2B5EF4-FFF2-40B4-BE49-F238E27FC236}">
                <a16:creationId xmlns:a16="http://schemas.microsoft.com/office/drawing/2014/main" id="{EAFE03D5-6EE3-4408-BA56-7D68B937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29" name="Picture Placeholder 27">
            <a:extLst>
              <a:ext uri="{FF2B5EF4-FFF2-40B4-BE49-F238E27FC236}">
                <a16:creationId xmlns:a16="http://schemas.microsoft.com/office/drawing/2014/main" id="{87E4E16D-DE97-4F27-86B1-CC1E0A28096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9307" y="470931"/>
            <a:ext cx="4833901" cy="569616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2E123B-B6D5-4E11-97BB-5D6909C3AC89}"/>
              </a:ext>
            </a:extLst>
          </p:cNvPr>
          <p:cNvGrpSpPr/>
          <p:nvPr userDrawn="1"/>
        </p:nvGrpSpPr>
        <p:grpSpPr>
          <a:xfrm>
            <a:off x="10762917" y="937735"/>
            <a:ext cx="891066" cy="891066"/>
            <a:chOff x="10762917" y="937735"/>
            <a:chExt cx="891066" cy="891066"/>
          </a:xfrm>
        </p:grpSpPr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5316CEBD-338C-402C-BCD3-A4F16BC89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762917" y="937735"/>
              <a:ext cx="891066" cy="891066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5" name="Graphic 212">
              <a:extLst>
                <a:ext uri="{FF2B5EF4-FFF2-40B4-BE49-F238E27FC236}">
                  <a16:creationId xmlns:a16="http://schemas.microsoft.com/office/drawing/2014/main" id="{C3EC749F-067B-4ADC-9D73-17D3DBA09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762917" y="937735"/>
              <a:ext cx="891066" cy="891066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6" name="Graphic 185">
            <a:extLst>
              <a:ext uri="{FF2B5EF4-FFF2-40B4-BE49-F238E27FC236}">
                <a16:creationId xmlns:a16="http://schemas.microsoft.com/office/drawing/2014/main" id="{CC5B33D5-B61A-4BB3-BE24-ED2DC91EA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58293" y="2360859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3DED6B-3BBB-434A-81CA-EC0E5C4F28B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325D91-D828-468A-ABC7-85FEF8A4B219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B2A711B-93D3-4A4D-AA14-BD7367134B4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1AC7889-6DFF-4D32-859C-D0C55DE4CA1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8E8AC13-5239-47BE-ABE6-C1A3FEA721E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CB67E8-A47C-4BBF-8167-443736632FB0}"/>
              </a:ext>
            </a:extLst>
          </p:cNvPr>
          <p:cNvGrpSpPr/>
          <p:nvPr userDrawn="1"/>
        </p:nvGrpSpPr>
        <p:grpSpPr>
          <a:xfrm>
            <a:off x="6162610" y="5308473"/>
            <a:ext cx="445835" cy="445835"/>
            <a:chOff x="6162610" y="5308473"/>
            <a:chExt cx="445835" cy="44583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E2409D7-BC76-4E3D-A9C1-491922D3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162610" y="5308473"/>
              <a:ext cx="445835" cy="44583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0211AD5-F7D3-45F7-8766-86B7813C2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162610" y="5308473"/>
              <a:ext cx="445835" cy="445835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0177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>
            <a:extLst>
              <a:ext uri="{FF2B5EF4-FFF2-40B4-BE49-F238E27FC236}">
                <a16:creationId xmlns:a16="http://schemas.microsoft.com/office/drawing/2014/main" id="{2FFD95FE-CF54-4D0D-B9CE-45AA55C0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A48A24A0-F838-4EF0-9789-84A25CDA37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46520" y="1747592"/>
            <a:ext cx="5217173" cy="4351338"/>
          </a:xfrm>
        </p:spPr>
        <p:txBody>
          <a:bodyPr>
            <a:normAutofit/>
          </a:bodyPr>
          <a:lstStyle>
            <a:lvl1pPr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/>
              <a:t>Click to add text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375A7AC-BF9B-4E33-9275-2E93A2356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791258" y="619275"/>
            <a:ext cx="932200" cy="932200"/>
            <a:chOff x="10791258" y="619275"/>
            <a:chExt cx="932200" cy="932200"/>
          </a:xfrm>
        </p:grpSpPr>
        <p:sp>
          <p:nvSpPr>
            <p:cNvPr id="65" name="Graphic 212">
              <a:extLst>
                <a:ext uri="{FF2B5EF4-FFF2-40B4-BE49-F238E27FC236}">
                  <a16:creationId xmlns:a16="http://schemas.microsoft.com/office/drawing/2014/main" id="{85ABF6A1-1709-478F-8EE1-8ED4BA476AAF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6" name="Graphic 212">
              <a:extLst>
                <a:ext uri="{FF2B5EF4-FFF2-40B4-BE49-F238E27FC236}">
                  <a16:creationId xmlns:a16="http://schemas.microsoft.com/office/drawing/2014/main" id="{F7AC3222-4630-4039-9CC2-7DFAFF9169C0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F52B12-FE86-4DDD-AF1A-6B41C03D5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0966" y="406894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69" name="Graphic 190">
              <a:extLst>
                <a:ext uri="{FF2B5EF4-FFF2-40B4-BE49-F238E27FC236}">
                  <a16:creationId xmlns:a16="http://schemas.microsoft.com/office/drawing/2014/main" id="{2116FBAA-B79C-49A5-8E88-A279EFA5B7B3}"/>
                </a:ext>
              </a:extLst>
            </p:cNvPr>
            <p:cNvGrpSpPr/>
            <p:nvPr/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B551F93-DA92-4AC3-95C8-9307053CB16E}"/>
                  </a:ext>
                </a:extLst>
              </p:cNvPr>
              <p:cNvSpPr/>
              <p:nvPr/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516C11B-EA76-4428-886F-8C1732C01C6E}"/>
                  </a:ext>
                </a:extLst>
              </p:cNvPr>
              <p:cNvSpPr/>
              <p:nvPr/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Graphic 190">
              <a:extLst>
                <a:ext uri="{FF2B5EF4-FFF2-40B4-BE49-F238E27FC236}">
                  <a16:creationId xmlns:a16="http://schemas.microsoft.com/office/drawing/2014/main" id="{A441CF3F-BD6E-4F41-AC14-459EC4EC285D}"/>
                </a:ext>
              </a:extLst>
            </p:cNvPr>
            <p:cNvGrpSpPr/>
            <p:nvPr/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16C0430-050F-43D2-A2B1-ABD897245214}"/>
                  </a:ext>
                </a:extLst>
              </p:cNvPr>
              <p:cNvSpPr/>
              <p:nvPr/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66518E2-28DD-4E85-A75C-04671AC1E4E9}"/>
                  </a:ext>
                </a:extLst>
              </p:cNvPr>
              <p:cNvSpPr/>
              <p:nvPr/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22" name="Picture Placeholder 420">
            <a:extLst>
              <a:ext uri="{FF2B5EF4-FFF2-40B4-BE49-F238E27FC236}">
                <a16:creationId xmlns:a16="http://schemas.microsoft.com/office/drawing/2014/main" id="{57A3A5EC-6447-43F5-AFC3-31A04E79B5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53022" y="1820335"/>
            <a:ext cx="3555042" cy="321733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17" name="Date Placeholder 178">
            <a:extLst>
              <a:ext uri="{FF2B5EF4-FFF2-40B4-BE49-F238E27FC236}">
                <a16:creationId xmlns:a16="http://schemas.microsoft.com/office/drawing/2014/main" id="{9C6A9B17-D957-4CF3-A824-A890F188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418" name="Footer Placeholder 179">
            <a:extLst>
              <a:ext uri="{FF2B5EF4-FFF2-40B4-BE49-F238E27FC236}">
                <a16:creationId xmlns:a16="http://schemas.microsoft.com/office/drawing/2014/main" id="{65C961B3-B0C8-48E2-9355-EDB89005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19" name="Slide Number Placeholder 180">
            <a:extLst>
              <a:ext uri="{FF2B5EF4-FFF2-40B4-BE49-F238E27FC236}">
                <a16:creationId xmlns:a16="http://schemas.microsoft.com/office/drawing/2014/main" id="{4017AA8E-8B4E-424D-82C3-A27D3D78F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8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E07BA9F-0080-414E-8833-4B6D85E7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32391"/>
            <a:ext cx="525779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38D53F6-8652-4F18-82CF-5FA5A6DB05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1" y="2167932"/>
            <a:ext cx="5257799" cy="3882959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889367-AA88-4B31-A223-EF3FCC73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V="1">
            <a:off x="2" y="6191250"/>
            <a:ext cx="630153" cy="666750"/>
            <a:chOff x="1" y="2"/>
            <a:chExt cx="2232251" cy="236189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C9AB4B8-C106-4540-81BA-4388E2B81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0E7B3D-DBE9-40C9-9D00-F8038C4D4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39AC4BF-D84C-4F05-A8BF-A365C3B75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8835619" y="58817"/>
            <a:ext cx="3432581" cy="3293393"/>
            <a:chOff x="8759419" y="3564607"/>
            <a:chExt cx="3432581" cy="329339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EE44D66-158A-482A-B586-9251844C2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759419" y="3564607"/>
              <a:ext cx="3432581" cy="3293393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538A9F0-F51C-490F-8D45-3E8D5EA1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759419" y="3564607"/>
              <a:ext cx="3432581" cy="3293393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4D354E56-8681-43D1-8F37-55BD576D7D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4145" y="732391"/>
            <a:ext cx="4463594" cy="259098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8" name="Picture Placeholder 34">
            <a:extLst>
              <a:ext uri="{FF2B5EF4-FFF2-40B4-BE49-F238E27FC236}">
                <a16:creationId xmlns:a16="http://schemas.microsoft.com/office/drawing/2014/main" id="{E453D702-1A5A-4ADD-AC37-B4F6562335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24145" y="3459904"/>
            <a:ext cx="4463594" cy="259098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8B8EBB46-CBEC-457F-8872-DEB91F82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336A30D4-056C-484B-A7B3-4823C6BEA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5D92CF26-B223-452F-8C8F-BA960FA2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A792F7-1D9E-4C7E-A103-E8EDFDC2691E}" type="slidenum">
              <a:rPr lang="en-US" smtClean="0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CE0237-8723-4348-94B7-63A59D847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87262" y="1200150"/>
            <a:ext cx="1648987" cy="635480"/>
            <a:chOff x="0" y="292656"/>
            <a:chExt cx="1861854" cy="71751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6B89C-56D1-416F-8EB1-DA7F48514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C49B972-3E3D-4CC1-B834-FF30BF266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A3C21CC9-A512-4380-A099-AF8D792D5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06949" y="5729028"/>
            <a:ext cx="1054465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B6773D6-764F-4C00-BDB8-9761B8DCF46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1DF7779-B189-4FED-96A5-C8852D1F907C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51E684-AEB1-4277-BF9F-10CAE54303FD}"/>
                </a:ext>
              </a:extLst>
            </p:cNvPr>
            <p:cNvSpPr/>
            <p:nvPr/>
          </p:nvSpPr>
          <p:spPr>
            <a:xfrm>
              <a:off x="1004127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583D091-9DC7-491F-B66C-9B0F1DC764FB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AFED6B7-EDAF-4E47-8659-164C8192BE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397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B339F109-5532-4E78-8957-EB2AAAD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7014" y="1128803"/>
            <a:ext cx="5290997" cy="5290997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AF9A59D-418A-4B1E-B724-5ADD4336F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0778" y="1131641"/>
            <a:ext cx="5290997" cy="529099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Oval 19">
            <a:extLst>
              <a:ext uri="{FF2B5EF4-FFF2-40B4-BE49-F238E27FC236}">
                <a16:creationId xmlns:a16="http://schemas.microsoft.com/office/drawing/2014/main" id="{2667FDEA-E217-4374-BFBC-FB41B2C3A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12254" y="1065353"/>
            <a:ext cx="5290997" cy="529099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95C1B9A-716B-4783-B119-E6A639110F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5517" y="2193085"/>
            <a:ext cx="3624471" cy="2577893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FCFDA35-1DC9-408E-A01B-01C76090E7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45517" y="4863054"/>
            <a:ext cx="3624471" cy="811604"/>
          </a:xfrm>
        </p:spPr>
        <p:txBody>
          <a:bodyPr/>
          <a:lstStyle>
            <a:lvl1pPr marL="0" algn="ctr">
              <a:buNone/>
              <a:defRPr spc="400" baseline="0"/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B25ABCF7-C1CE-49AC-B9BB-B0CC0545E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90C75B78-0468-4902-B7BE-7274FCE08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F6701EE-4FAB-4701-8901-9B8A7D88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rgbClr val="FFFFFF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20F471D-1478-4017-A2E8-E49767311E1C}"/>
                </a:ext>
              </a:extLst>
            </p:cNvPr>
            <p:cNvSpPr/>
            <p:nvPr/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7" name="Freeform: Shape 26" descr="Tag=AccentColor&#10;Flavor=Light&#10;Target=Fill">
              <a:extLst>
                <a:ext uri="{FF2B5EF4-FFF2-40B4-BE49-F238E27FC236}">
                  <a16:creationId xmlns:a16="http://schemas.microsoft.com/office/drawing/2014/main" id="{1BAF8420-CA52-41DD-81ED-C730C36AA49E}"/>
                </a:ext>
              </a:extLst>
            </p:cNvPr>
            <p:cNvSpPr/>
            <p:nvPr/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B57E20-C5E1-4C45-8681-D71FCB216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F96E9C4-A1C2-4F1D-B02F-17A662163E7E}"/>
                </a:ext>
              </a:extLst>
            </p:cNvPr>
            <p:cNvSpPr/>
            <p:nvPr/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0" name="Freeform: Shape 29" descr="Tag=AccentColor&#10;Flavor=Light&#10;Target=Fill">
              <a:extLst>
                <a:ext uri="{FF2B5EF4-FFF2-40B4-BE49-F238E27FC236}">
                  <a16:creationId xmlns:a16="http://schemas.microsoft.com/office/drawing/2014/main" id="{70561670-B491-4F4D-9610-C73171119343}"/>
                </a:ext>
              </a:extLst>
            </p:cNvPr>
            <p:cNvSpPr/>
            <p:nvPr/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1" name="Graphic 185">
            <a:extLst>
              <a:ext uri="{FF2B5EF4-FFF2-40B4-BE49-F238E27FC236}">
                <a16:creationId xmlns:a16="http://schemas.microsoft.com/office/drawing/2014/main" id="{4F846A43-6834-4F6F-8E46-63FA7C2C9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488307" y="5002180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8F9C999-04A1-4D43-BDB8-92544F80472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5869A1B-DD16-4776-B13D-E42451D72132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242098B-0D08-4893-947C-64E636987EC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D12C60D-1CAC-4F0D-A71E-0C969C7E98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94EDD4C-1AF7-48F1-BF2E-6FBCA88C29ED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E44DB9D-C837-43AB-B2E6-ED5D27833DFC}"/>
              </a:ext>
            </a:extLst>
          </p:cNvPr>
          <p:cNvGrpSpPr/>
          <p:nvPr userDrawn="1"/>
        </p:nvGrpSpPr>
        <p:grpSpPr>
          <a:xfrm>
            <a:off x="1185735" y="4917084"/>
            <a:ext cx="319941" cy="319941"/>
            <a:chOff x="1185735" y="4917084"/>
            <a:chExt cx="319941" cy="3199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A2DA534-CC7F-4C25-939F-0385A4DE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85FEC6A-306B-41E7-A9C7-44594DA87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0034F93-BE52-480B-AB81-0F085EAB053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36411" y="254456"/>
            <a:ext cx="4203526" cy="4203526"/>
          </a:xfrm>
          <a:custGeom>
            <a:avLst/>
            <a:gdLst>
              <a:gd name="connsiteX0" fmla="*/ 2101763 w 4203526"/>
              <a:gd name="connsiteY0" fmla="*/ 0 h 4203526"/>
              <a:gd name="connsiteX1" fmla="*/ 4203526 w 4203526"/>
              <a:gd name="connsiteY1" fmla="*/ 2101763 h 4203526"/>
              <a:gd name="connsiteX2" fmla="*/ 2101763 w 4203526"/>
              <a:gd name="connsiteY2" fmla="*/ 4203526 h 4203526"/>
              <a:gd name="connsiteX3" fmla="*/ 0 w 4203526"/>
              <a:gd name="connsiteY3" fmla="*/ 2101763 h 4203526"/>
              <a:gd name="connsiteX4" fmla="*/ 2101763 w 4203526"/>
              <a:gd name="connsiteY4" fmla="*/ 0 h 420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3526" h="4203526">
                <a:moveTo>
                  <a:pt x="2101763" y="0"/>
                </a:moveTo>
                <a:cubicBezTo>
                  <a:pt x="3262535" y="0"/>
                  <a:pt x="4203526" y="940991"/>
                  <a:pt x="4203526" y="2101763"/>
                </a:cubicBezTo>
                <a:cubicBezTo>
                  <a:pt x="4203526" y="3262535"/>
                  <a:pt x="3262535" y="4203526"/>
                  <a:pt x="2101763" y="4203526"/>
                </a:cubicBezTo>
                <a:cubicBezTo>
                  <a:pt x="940992" y="4203526"/>
                  <a:pt x="0" y="3262535"/>
                  <a:pt x="0" y="2101763"/>
                </a:cubicBezTo>
                <a:cubicBezTo>
                  <a:pt x="0" y="940991"/>
                  <a:pt x="940992" y="0"/>
                  <a:pt x="21017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04893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4A62B1-CAE6-42D4-A6BE-3615F30C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206EA771-F61C-45A0-8EF8-13E5A2388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36525"/>
            <a:ext cx="1285907" cy="434428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8728E80-08AB-4877-9077-7BA7D8F36864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B96628-2FF8-4129-B665-45B8F45AC4CC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D08F08-7E97-4B57-B5E5-A5A3E675D567}"/>
              </a:ext>
            </a:extLst>
          </p:cNvPr>
          <p:cNvGrpSpPr/>
          <p:nvPr userDrawn="1"/>
        </p:nvGrpSpPr>
        <p:grpSpPr>
          <a:xfrm>
            <a:off x="11052344" y="5438146"/>
            <a:ext cx="705479" cy="705479"/>
            <a:chOff x="11214904" y="5539746"/>
            <a:chExt cx="705479" cy="705479"/>
          </a:xfrm>
        </p:grpSpPr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1055FF28-FC47-4F04-924F-CED73357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5" name="Graphic 212">
              <a:extLst>
                <a:ext uri="{FF2B5EF4-FFF2-40B4-BE49-F238E27FC236}">
                  <a16:creationId xmlns:a16="http://schemas.microsoft.com/office/drawing/2014/main" id="{5DF23120-2D0B-4C59-B5DB-000A7F7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6" name="Date Placeholder 10">
            <a:extLst>
              <a:ext uri="{FF2B5EF4-FFF2-40B4-BE49-F238E27FC236}">
                <a16:creationId xmlns:a16="http://schemas.microsoft.com/office/drawing/2014/main" id="{259F46E4-2349-4648-9F2A-4AAAF90E2A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27" name="Footer Placeholder 11">
            <a:extLst>
              <a:ext uri="{FF2B5EF4-FFF2-40B4-BE49-F238E27FC236}">
                <a16:creationId xmlns:a16="http://schemas.microsoft.com/office/drawing/2014/main" id="{94E035A8-7A24-4D10-BA2D-2C532F64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28" name="Slide Number Placeholder 12">
            <a:extLst>
              <a:ext uri="{FF2B5EF4-FFF2-40B4-BE49-F238E27FC236}">
                <a16:creationId xmlns:a16="http://schemas.microsoft.com/office/drawing/2014/main" id="{6C9E9F7A-E573-4282-AF34-299574A0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0967E29-1480-472A-9FC5-C4768A525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93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4CB8CCA-DED1-4DE3-8F45-36B88DD8A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5" name="Graphic 190">
            <a:extLst>
              <a:ext uri="{FF2B5EF4-FFF2-40B4-BE49-F238E27FC236}">
                <a16:creationId xmlns:a16="http://schemas.microsoft.com/office/drawing/2014/main" id="{FA1A3B78-4096-4AA2-8788-BDE7FDE0A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36525"/>
            <a:ext cx="1285907" cy="434428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89B616-117C-44BC-9166-267CB523C06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3499B12-84EC-4CE5-B0F9-682651A34666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4184C6-AF68-4E37-913D-0F6FCC56F490}"/>
              </a:ext>
            </a:extLst>
          </p:cNvPr>
          <p:cNvGrpSpPr/>
          <p:nvPr userDrawn="1"/>
        </p:nvGrpSpPr>
        <p:grpSpPr>
          <a:xfrm>
            <a:off x="11052344" y="5438146"/>
            <a:ext cx="705479" cy="705479"/>
            <a:chOff x="11214904" y="5539746"/>
            <a:chExt cx="705479" cy="705479"/>
          </a:xfrm>
        </p:grpSpPr>
        <p:sp>
          <p:nvSpPr>
            <p:cNvPr id="19" name="Graphic 212">
              <a:extLst>
                <a:ext uri="{FF2B5EF4-FFF2-40B4-BE49-F238E27FC236}">
                  <a16:creationId xmlns:a16="http://schemas.microsoft.com/office/drawing/2014/main" id="{B98D88F3-9A0C-497C-A9DC-0567F72E5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" name="Graphic 212">
              <a:extLst>
                <a:ext uri="{FF2B5EF4-FFF2-40B4-BE49-F238E27FC236}">
                  <a16:creationId xmlns:a16="http://schemas.microsoft.com/office/drawing/2014/main" id="{109A387A-F471-4821-B626-B6D3DA5B3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1" name="Date Placeholder 10">
            <a:extLst>
              <a:ext uri="{FF2B5EF4-FFF2-40B4-BE49-F238E27FC236}">
                <a16:creationId xmlns:a16="http://schemas.microsoft.com/office/drawing/2014/main" id="{D697EDD4-9B36-4B91-B543-B95495C25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22" name="Footer Placeholder 11">
            <a:extLst>
              <a:ext uri="{FF2B5EF4-FFF2-40B4-BE49-F238E27FC236}">
                <a16:creationId xmlns:a16="http://schemas.microsoft.com/office/drawing/2014/main" id="{5E11CADB-1F10-4CCF-89E6-AC5ED8E7B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23" name="Slide Number Placeholder 12">
            <a:extLst>
              <a:ext uri="{FF2B5EF4-FFF2-40B4-BE49-F238E27FC236}">
                <a16:creationId xmlns:a16="http://schemas.microsoft.com/office/drawing/2014/main" id="{46B9E851-BF44-48B2-8234-99BA0A2F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0967E29-1480-472A-9FC5-C4768A525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2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32AFB4-A853-454F-AB81-EE2659F67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7A51216-87BD-42FE-8101-AA68A199C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6055" y="633045"/>
            <a:ext cx="5177077" cy="3863063"/>
          </a:xfrm>
        </p:spPr>
        <p:txBody>
          <a:bodyPr anchor="ctr"/>
          <a:lstStyle>
            <a:lvl1pPr algn="ctr">
              <a:lnSpc>
                <a:spcPct val="100000"/>
              </a:lnSpc>
              <a:defRPr b="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4838ED8-47A6-444E-9A70-62C3DDD89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ED28DBA-363E-4EDE-9CA4-0A3D2EABA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1A1C4A-5092-4804-8704-EA278503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11BD1D4-C220-4A08-A113-47C384B7F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494DD11-C4F7-488D-9B64-0D5850F97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5496C8D-0494-44FB-9F43-B3CB6B3BFD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75828" y="4669152"/>
            <a:ext cx="5177572" cy="887031"/>
          </a:xfrm>
        </p:spPr>
        <p:txBody>
          <a:bodyPr/>
          <a:lstStyle>
            <a:lvl1pPr algn="ctr">
              <a:buNone/>
              <a:defRPr/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Date Placeholder 178">
            <a:extLst>
              <a:ext uri="{FF2B5EF4-FFF2-40B4-BE49-F238E27FC236}">
                <a16:creationId xmlns:a16="http://schemas.microsoft.com/office/drawing/2014/main" id="{64E5B367-78E8-464F-A44D-8C70877F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24" name="Footer Placeholder 179">
            <a:extLst>
              <a:ext uri="{FF2B5EF4-FFF2-40B4-BE49-F238E27FC236}">
                <a16:creationId xmlns:a16="http://schemas.microsoft.com/office/drawing/2014/main" id="{D4AC7E0C-0B9F-4398-B582-7326AA25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grpSp>
        <p:nvGrpSpPr>
          <p:cNvPr id="25" name="Graphic 185">
            <a:extLst>
              <a:ext uri="{FF2B5EF4-FFF2-40B4-BE49-F238E27FC236}">
                <a16:creationId xmlns:a16="http://schemas.microsoft.com/office/drawing/2014/main" id="{F902CF95-4802-4803-B88F-358BAD556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95520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CB7288-B078-4989-97BA-5684B8A1B71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1158005-0976-48BA-95EB-78DDDA7A447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AE34BF9-E3E8-41D7-B49D-1BF7490282D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B1BE576-62F7-4F63-A00C-769E67CB8C2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674FB0B-E21D-4719-AC24-605173B3A42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Slide Number Placeholder 180">
            <a:extLst>
              <a:ext uri="{FF2B5EF4-FFF2-40B4-BE49-F238E27FC236}">
                <a16:creationId xmlns:a16="http://schemas.microsoft.com/office/drawing/2014/main" id="{EEC40372-7268-4D4B-9ABF-A1E03F05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>
                <a:solidFill>
                  <a:srgbClr val="898989"/>
                </a:solidFill>
              </a:rPr>
              <a:t>‹#›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64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BFCC1FB-30E6-4ECF-8BAF-929D22A14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86" y="174173"/>
            <a:ext cx="4198182" cy="1158857"/>
          </a:xfrm>
        </p:spPr>
        <p:txBody>
          <a:bodyPr anchor="b">
            <a:norm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aphic 190">
            <a:extLst>
              <a:ext uri="{FF2B5EF4-FFF2-40B4-BE49-F238E27FC236}">
                <a16:creationId xmlns:a16="http://schemas.microsoft.com/office/drawing/2014/main" id="{4E21F050-FD36-4FCB-BAD4-7FEBD098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13137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F19577D-D1B8-4BE5-9A01-6A857761B1DC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8370E7-080A-48D7-9A26-665FDD5B58FB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2F8F0FAC-16EB-487B-B327-26DF1260B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02977" y="-67591"/>
            <a:ext cx="1089023" cy="1089034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E7A3F8-D1CB-4353-BBEF-2597AF4F058F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4DDCEAE-BCB2-4B2D-BAB3-4FD5DD7C28AB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6CD4162-BF6C-4D85-A166-12798D8C8DDB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C0A376-6D47-4C20-9EEB-049A8694472E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CFA1FB-BD4A-4307-BFCD-AB9E118C3ABF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D481F5-D72A-4FDA-AFB8-D278AEDB37A0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5C94576-1155-4639-805F-75E2196E19B9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F8E497C-8A0D-4EED-873F-CA66DB950CDF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0990B80-D511-4B73-BC44-14217A17B033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7513D5-9349-45EA-BAE9-5B36B43B2853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12098BB-13C9-4C8B-883F-B378B155D904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78B9DD9-1280-4FC0-B14F-4A40DC3BCCE9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4626B81-518E-408D-9D85-368DEE8E330A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937BED2-B271-4124-905D-C024405FD9BA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B9B2DD-8108-4830-AA14-DDCDB306C439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ECF9B54-B828-4268-90AC-EA0D0E3B76B3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744985-041E-42C0-87A9-F99D7D9DBF23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51D469F-061B-4CFF-B628-0697B945FC49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4C1F283-0289-4E7D-A5DE-3B9997782DF3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24A56B5-AC95-42FF-8636-D2D287380950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DD6578D-E372-4D44-ABDA-D86EBE4F2F2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CDDE1CB-2352-4AA3-82C7-39C63E6A6FD3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70476DD-D268-4D0B-B358-F8143C45467A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A947896-0B1B-4F41-9CC3-EA98EC14BA7A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BA34B1E-6019-4E30-B2DC-8B7942EEC3C6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D47D0D4-51A5-4673-9205-FEBDF5DDAFAD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1CAE3E1-654D-4A11-951F-052FB8194211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A27E0E3-1A22-45B1-9DDE-E2CAE27AF936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EF9DA56-0F9C-446A-ACA6-B1737FC9FDB5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64518F8-39BB-4E12-AB05-C6EAA974B2F9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91D8244-0937-40AA-8C5C-6E431F826DC8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6D25D45-2EB7-433B-8E75-95F212C966B2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E7CA683-04D0-4F85-BC78-4C8A5055ACC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0754365-95E6-4F04-A213-FCEFD3BA8037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F67D44C-47C6-4A2B-8984-20503F97DC05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341F7B4-1174-469D-BCDA-5059727B8E46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9E92A5F-0E83-4A0D-AF47-8BC096F88020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5B89C4B-B183-4853-9EC7-01EB20939450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C044DD7-B809-4A86-BF1A-ECB12087B95D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147364A-A9AF-4F8B-997D-C09B78D2E3E7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D8316F0-6512-477F-9366-0797D21E838E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2CF6E8F-B285-4A7C-BD52-DA3A10BD4E98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1466E85-A5E1-454D-9A5B-8443E33BF81C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42F8EA6-EE8F-4129-BDF1-FF8978430896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243B87E-1C5A-475B-8352-CCCB06EAECCB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6567A69-08E9-4EE6-8BD8-7EFC485B25F3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3D22214-0AB8-459E-9FFF-FDF39DA37B64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9B1C3D2-8244-4B0B-8260-C509EBE92E4F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484E9C4-9B0A-49A0-9A21-FD037D0FE113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3402D1-D7F0-4269-BC63-2521845629BA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9F3A4A4-B876-4DF3-BEC1-91C7062A1875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4BC0BF-1875-45CE-89E3-3AEDC7D78BF7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542A343-86EE-4144-B909-99A78B1140C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5E204E5-57A0-4514-8620-52EE873BC6AC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E0A57EB-6E61-455E-B07E-43AE25F6B967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6E62C4B-454F-41D1-A119-B223EC24FF65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85AFBDB-EDE6-4D04-8875-6F2CB7948278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3E605BC-E461-40E8-91B0-DB43DC9BD553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72569E4-8B56-425B-A311-C1E54823819A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B2AFC2C-7745-4EE1-83E0-C44C494535A1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5C05409-FF0B-4BB2-BBB2-BB2C3F8402E4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0D2D2A5-B7ED-44E2-BC12-1B628939788D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3943B2-4330-4895-AB44-5DCAA56630AB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AA715B8-9BFA-4E21-BFCD-2B9CFB9E1CBE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82C7CD-72B6-40C6-ABD2-030972825095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DE830FA-C2B2-438E-9E2C-16F0546F827A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7B4495D-98E3-4444-820F-685D7FADFFCD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37932CF-B894-4D3D-902F-59B0DE0C4AEA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263B39C-CD1F-4B92-8D0A-7CFE1EB76512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35F13B3-0BFC-42B3-A739-BFEC4F172016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562E058-2175-4BB4-858B-B4B4BCA09AA6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005A34-BF82-4946-B4F4-C05C74CEC595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2943975-8D24-4245-986C-F7544F96EE9F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D160E97-2538-4F9A-9A04-D80099CD0D08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28E81B2-3727-4318-B065-7C326CE24347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72C6736-B0B2-45FD-94D9-BC1205C26987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D309021-F38D-4F07-90C3-6828466D8E43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C79B62B-57EE-43A6-8167-C32E2CFC1B2F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01B6168-DC8D-42E2-B950-3206268AE9EB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291F8A-0E5C-49EF-A4D0-D3CCA5F988F7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A34783A-60A5-491E-88CC-037A71C1C4B7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324A249-EE3A-4C14-9F36-DF99404108DE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1AC2D89-DC7F-4676-A64E-CE5F9B73431A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855DFA7-87AF-4BA7-8571-887A5A2601E7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FA68945-6CA3-4F21-B60B-6F08FA57313A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A1FF601-A92A-4884-B8FB-36EC9A6C2355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161B31D-6339-48C2-8BB5-0A02614D97FE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30F1C8F-CCC0-43A5-A654-66778D006D92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213E7A9-4315-4E24-80CF-AD2D289C49C1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58A02CA-1FAB-4F73-8E12-6E63A7978231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30E086B-1C95-4F7E-A569-B521900E63B6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3020927-7205-4D7F-89FE-EFA51288EDAF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48E9CA4-9BE8-418B-BFE6-E5F2EAB6FACA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505AB41-EB94-44A5-89E1-495250AF084E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3C6E035-4B15-4ACC-9B29-5FC6FE049159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151F323-6CFB-4FC7-8F2F-F2E4A2A817F8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C888454-C54A-436A-B328-9E4E7AB6AAC0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D3963A8-98BE-4876-8924-058EF1395D7E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2A409FA-C854-4E3D-92E3-BE8E5F39118E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95B5640-C6A1-4E0D-BA00-8F931101BDAA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9C2ED3D-1292-41D7-9CD0-964560392DAE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18071BA-87CD-4D94-843B-7DE0AF0D869F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0BBF34C-EACE-404F-996A-644E474E4E28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0130554-9993-4F57-8B60-0C349462F20D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DFA6148-338D-4709-AC75-3333809C1742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5511CAC-912A-46D0-A3B0-76D9E14A1FFD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B9C9D10-C891-463D-BE7B-17E70A74754F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D1D470E-ADA7-44E9-84E9-CD49A861A0A9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50E1B96-7237-46A3-8357-361A4A24BB30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9E61E0B-154A-44B6-B291-9D6FF3C68AAB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DCCBD34-0B4E-4AB8-B5BB-033C5F5A29E5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D59E534-33C6-4F71-AC4A-03D6AA020E27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F33EA93-D53B-4F63-8D76-8D8603370372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09F9D30-E5AE-467D-B6B6-5CBD1F4E6C78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E4B2CD5-ABDF-4B08-936A-C5F1F5520D1C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8344218-81B6-4517-9805-E71499F69C1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A57C29-E01A-449E-8839-863CE9787E3F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5ABDD7C-8063-442E-BEFF-77896998F728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CE949D9-630A-42F2-8117-AA55AD889901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9C2343-FEC6-45CA-8060-17D719373584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8D68BC2-3FE7-45BD-9735-43C2C896911F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E4940E0-90FE-4099-8E84-9F952C2DA7E5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9DB3D06-EE67-43DF-93EB-5EAC7CD2F73A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2380E59-DCBF-421C-A85E-0DBB508357C3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B3F73A-2F03-4E24-9BC8-B4B4D2535EFD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E13A333-B160-42F4-A817-A75BC8985E8F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EDE7E0E-4B11-42DE-AD10-A87B92164A4E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DFD5AF3-7117-44FC-A55E-04425F6370E3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0CFB23-CD7D-46AB-9CE1-17D9E44AC6C7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58A095D-C173-427F-BADB-F28F876C12E0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78F6DB6-9140-4722-BB77-FB3331C5C1F5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9C1920F-28ED-4100-8F6A-EDA73905695A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423F790-9DD9-4BA3-9ED9-26ADEA2363A0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10078A7-5F98-4494-9E17-6272ED46698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EFDDCCB-36D0-4E8F-B0FA-A0D0752ED4C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B13F448-D641-4211-A40A-8C5521F94691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E7092267-8FC5-40B1-A741-AD85B40D189C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AB8E92E-4F3D-4B75-9E18-B94EA61BE99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AA1BA77-D7CE-450C-BB2F-492A8A447ADE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3703D44-20A7-43F8-95C4-F4B83B4DAA4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5AD7905-66A9-4FD0-93F0-C99CEBF84AAA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7C71902-ACD3-4225-8597-727626DC1C4F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2B6B2CC-AFFB-479D-9305-171C3C2C8A8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3942B37-57C7-4154-B6BE-5AB743E1BABE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DE87C79-F470-4FF4-A4F6-6F244F9DE302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3BA0F35-5498-4789-8908-D868FFE711B9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984F5A6-C73B-4643-A879-E326C7B0351D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35485FE-2BD5-455D-A7C9-9F9987C5498C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AFCA128-8161-423D-93F9-A470933A1FFC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49F8898-E646-4462-9E2E-BC5E10A00DA3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C2FCC72-AEC8-4E95-A821-C66F0DEB219D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9A9C773-8ED1-4038-AD95-55CB466C9A5E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74C74C0-AC53-4090-A11D-D6C4AAF6427A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01DA41C-D6C4-44A1-9F04-E1F1179C3167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AA97346-990F-4AD1-9436-D315D9EFB04F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429BF0F-91DB-49F1-AC40-0DBD95702E0D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4824481-3370-4F9F-8E9F-DBC68A4328A3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77EB65E-D567-4897-9377-B3029ABB6BB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F16DC2F-A9D5-4A41-A1C0-10C3FA9F0063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E17102A-5CA6-4EBD-B30A-5D47EA0E33C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C38DF57-4354-45F9-9119-DFAE2216DD17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89104B-A74E-4686-85FA-7ADBB69C4260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B6F9BB9-C471-41A6-9CB0-885AFD62F201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6F39A5E-4043-48BD-94B1-A008E3D11708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52678D7-1B2F-423A-AD5D-854262716D61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DA06287-9690-4A9A-8FCF-5CCE89B0175C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1DA2301-CA50-4AB2-BDFE-BB24FF59803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92C6814-C2FF-4C19-8402-675536DBDB98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CE40D66-D698-433D-B594-32C1FEEEE9BF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8" name="Date Placeholder 178">
            <a:extLst>
              <a:ext uri="{FF2B5EF4-FFF2-40B4-BE49-F238E27FC236}">
                <a16:creationId xmlns:a16="http://schemas.microsoft.com/office/drawing/2014/main" id="{0DB56EA4-BEF8-48F7-92C4-B35A1210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7472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199" name="Footer Placeholder 179">
            <a:extLst>
              <a:ext uri="{FF2B5EF4-FFF2-40B4-BE49-F238E27FC236}">
                <a16:creationId xmlns:a16="http://schemas.microsoft.com/office/drawing/2014/main" id="{CE6814D3-C69A-4217-8332-F808E5C0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7472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200" name="Slide Number Placeholder 180">
            <a:extLst>
              <a:ext uri="{FF2B5EF4-FFF2-40B4-BE49-F238E27FC236}">
                <a16:creationId xmlns:a16="http://schemas.microsoft.com/office/drawing/2014/main" id="{37DF26EE-B2F8-41EF-AC16-A1433FF5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7472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BC2040-F088-49FE-BD3B-E4C1B472B4DF}"/>
              </a:ext>
            </a:extLst>
          </p:cNvPr>
          <p:cNvGrpSpPr/>
          <p:nvPr userDrawn="1"/>
        </p:nvGrpSpPr>
        <p:grpSpPr>
          <a:xfrm>
            <a:off x="10579799" y="466375"/>
            <a:ext cx="1089022" cy="1089022"/>
            <a:chOff x="4741467" y="593941"/>
            <a:chExt cx="932200" cy="932200"/>
          </a:xfrm>
        </p:grpSpPr>
        <p:sp>
          <p:nvSpPr>
            <p:cNvPr id="23" name="Graphic 212">
              <a:extLst>
                <a:ext uri="{FF2B5EF4-FFF2-40B4-BE49-F238E27FC236}">
                  <a16:creationId xmlns:a16="http://schemas.microsoft.com/office/drawing/2014/main" id="{4EEBAC00-ABF2-42F3-BE5C-89F299B69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91BE3222-02F5-4B11-8ED2-D8D36449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0DC7638-85D7-4D86-8E63-709D65E2A35E}"/>
              </a:ext>
            </a:extLst>
          </p:cNvPr>
          <p:cNvGrpSpPr/>
          <p:nvPr userDrawn="1"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0465AAD-8CC1-4FEF-8CC4-EC2E94200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D829312-0A2A-4244-A956-C59E44673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564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EE6F8E7F-679D-42F0-88D7-BA75AB73A7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86" y="174173"/>
            <a:ext cx="4198182" cy="1158857"/>
          </a:xfrm>
        </p:spPr>
        <p:txBody>
          <a:bodyPr anchor="b">
            <a:norm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1" name="Date Placeholder 10">
            <a:extLst>
              <a:ext uri="{FF2B5EF4-FFF2-40B4-BE49-F238E27FC236}">
                <a16:creationId xmlns:a16="http://schemas.microsoft.com/office/drawing/2014/main" id="{F9CD22CB-9DB7-4D08-90A2-83321438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42" name="Footer Placeholder 11">
            <a:extLst>
              <a:ext uri="{FF2B5EF4-FFF2-40B4-BE49-F238E27FC236}">
                <a16:creationId xmlns:a16="http://schemas.microsoft.com/office/drawing/2014/main" id="{E73B6A3D-ED70-47FE-B03E-3D568C1A2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3" name="Slide Number Placeholder 12">
            <a:extLst>
              <a:ext uri="{FF2B5EF4-FFF2-40B4-BE49-F238E27FC236}">
                <a16:creationId xmlns:a16="http://schemas.microsoft.com/office/drawing/2014/main" id="{1AE4879C-133B-465E-81C4-7AF394EA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0967E29-1480-472A-9FC5-C4768A52587C}" type="slidenum">
              <a:rPr lang="en-US" smtClean="0"/>
              <a:t>‹#›</a:t>
            </a:fld>
            <a:endParaRPr lang="en-US"/>
          </a:p>
        </p:txBody>
      </p:sp>
      <p:grpSp>
        <p:nvGrpSpPr>
          <p:cNvPr id="48" name="Graphic 190">
            <a:extLst>
              <a:ext uri="{FF2B5EF4-FFF2-40B4-BE49-F238E27FC236}">
                <a16:creationId xmlns:a16="http://schemas.microsoft.com/office/drawing/2014/main" id="{F71248FC-CE92-435C-87F1-74B88F237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13137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C98EBE9-5DF5-4117-BA8E-B1A9640F2A3F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EEC69FB-23D9-4DB3-93B4-D8A4DAC52589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" name="Graphic 4">
            <a:extLst>
              <a:ext uri="{FF2B5EF4-FFF2-40B4-BE49-F238E27FC236}">
                <a16:creationId xmlns:a16="http://schemas.microsoft.com/office/drawing/2014/main" id="{A2ACF54E-CF09-4ADF-AF42-8940A36E1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02977" y="-67591"/>
            <a:ext cx="1089023" cy="1089034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FAA0A99-7C77-42CE-9E71-1DCD63BF4E6F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31DB661-8F52-4D08-B3A4-0CA0FB8B80EA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5931018-70AF-4320-9F7B-CF7CA242091A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586B07-F10A-4BBA-B002-6A9A89D3CF29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9EA06D0-1B1A-4D0F-B3C1-DC74AECBE31F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91F3F0B-FC7C-403F-B034-0372ED170FE7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E1D61F7-4B69-498F-80B9-3108F4873D75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3561D3B-1436-4683-9CDF-E904A91D1FFB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BC0132A-DC93-4CFA-BFAD-5C13FFFE9F4E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33BECCB-954A-4356-8DB8-109763ACF1F6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722F0F9-FC02-4F7C-B1AE-90AB1ABC380D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91D23B9-698D-4047-94A4-469F74601153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B990AFF-79EB-44A5-8E6F-68D78CA5A103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BC8CE23-ABF0-44A4-B651-F340EA038ECB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618B38E-8D0A-4E3D-AB2D-DCD61B3DE6A7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99691C7-B4EE-459B-B118-DB37E0D34AEE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D63978D-58CC-49E7-9755-108437FACBC2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8C2E87B-EB6B-4AEE-9462-E8883AF56940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54162CF-DBDC-4702-8BB3-28E251AFACDB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B442FDE-6724-4D51-9280-2C53DCE6CBF1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638975F-285B-44C6-B22C-F9D4825A3183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1B0C926-95B7-455C-893D-0F26D8D928FB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71D4797-4330-475F-8270-78233B3527B0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07B8B82-0B72-4ED8-9B81-34F4FFE36D03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5D9EAF9-CAEF-4FF0-9058-814B8ACBF733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D306CA-AE96-4770-AAC2-329436299FD5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862B6D5-3EEE-436C-BBBC-F1659763ED9B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62E78C8-8408-4F72-8CE4-33F4074906BC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5DA04B1-3A54-49FF-9074-CB0BF5193DE0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588DD8D-4661-4483-82D6-07A669902745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427B20B-173D-4E73-BA16-6B70B039591A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4AB2BC-0366-48DE-A7BC-31B0C7FDF81C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CDC0462-EDF1-4DC6-B022-B9D6A4883C97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CB57D5F-1A85-4067-A884-5FF7697972BF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996A340-2E9C-4C3B-AB03-1CD09E34956E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7BFB716-CE13-4D34-BF72-03D902C777E6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174C1C5-4C0C-4661-BCCF-41A5ACFE21C7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5A6027B-DD9D-4CE2-BD61-5C04290BCF40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8877B-8D92-4FC4-8A65-38968B9E3241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3525F5F-F114-43F3-A9F7-261A28B24DF9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339711F-C386-4DCE-9FBF-EE6BC2C1FE35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B4BAE73-7982-46FB-A57B-811E3B8F79E4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14175C9A-42C7-461B-A3DC-84B7A21771C1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2F385D0-D050-42A4-898F-83C653F24C4F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FD7E539-37B2-48C9-B730-CDB7A4FCADCD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26C0AC-F299-48BD-AED7-26C5A1998D41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5E478F3-0C5B-477C-819A-BF4A72B4CC5D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DE8A1B0-551E-4693-928C-BBFDAC2DE894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565C552-100C-4C0F-9727-52B462CB5777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65AF3C8-A7D3-4F7E-8297-70B16E682C87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89C4C3A-B0E7-45DB-9736-2820F1E48582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DF9AE49-EBF5-4E8B-811B-A95469060E7B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A6E6901-66E0-4614-A82A-4C8B199F313E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AF4D28A-9C05-4C54-8EC3-A4AF071575B8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13432FE-A2F7-40F1-A071-5299288F21B5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70FB6A9-6497-4E63-9C82-7B0BAEB50225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1159FE3-5513-4772-A657-6925C879024E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48E9D8E-3725-4460-951D-FD784F1A5725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9A1AA77-CF8C-4018-A5A1-E7AA82889B35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B44DD95-1ACE-4B45-A9F7-5277F77037AA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8913144-E9E6-4FF3-9830-F8CC75BA0FD1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B38853C-E3C5-43FA-B193-280C55043055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38EA362-05F8-4A48-9412-7BBAC11BA14C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986071F-7E83-4C85-9A61-81C2026DAEDB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FDA9302-0D40-4468-A5DD-D042113E2366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4012E0-8F7C-4DE5-80F7-EC9FE67F8A50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2D5F08D-D985-415A-AFD2-BF4B2E33AE44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3552DCF-A7DB-46EF-AB70-400B7601A95C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62A78F9-AE4E-43D9-8540-ACC05C3AFCE9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97F9892-F0B3-404B-BF30-774A0E7D064D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9711B14-C3D0-4038-9F77-4F2810AB7637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4BABD95-EAA5-40A2-9BE7-9220A1375240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5DE9C0C-8FEB-47C6-8542-A4EE2AA550A4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EE9D466-41E1-42ED-BA06-5819D8A65201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06234EB-F295-43D3-8303-50B8DF50BE70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65A7745-646B-4492-B740-D431772E0C73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32B0E9-76CF-4864-AACB-A734AB760A68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D230E29-009F-49CA-BB92-73F86BD65B42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894DA4D-D2BF-472E-A609-7943EEA754A3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5980D6F-F1D0-4C25-BD24-95BAF8036A61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DE745B8-6FD8-4E30-B0D8-7912083CA4A1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7C8DB3C-E614-4BE6-87F5-CA32D2A55B75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8B52997-BEA9-4CB3-A854-B3D1838ABDEB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933A5D4-5140-4C75-AC1B-357A8E14ABE0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EB5D21A-EECD-4B3F-99C4-5135E8A84554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509CDAC-09A7-42A6-82B7-2F994603039F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DC9C344-3F87-4F2B-B2CE-477CCA2AF14C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83C972-4528-4FD9-9C2E-B24CB38AAD6A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F55C190-3D83-46E7-9393-6C1BA9856045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EAF47D9-E0F4-4FBF-9A49-B35DA68BC132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C8AA1DB-E111-4637-9F48-CDFCFAAFF2DE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44529F9-47A4-4695-B030-A673999D19D4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DDF4B72-D66C-4F6A-B4EC-0C4E1B5F8D84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C5331D9-FE79-42B2-8EC6-DC0C634CEDAB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840DAEE-8157-464A-8948-78E3C30D0665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530B50C-AAB8-462D-B26D-B3391536F404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2300202-9247-4B3F-921C-53A1A1EE0A81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2D84AB20-9D72-4966-B0AB-743C78D65A13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33F4E79-F105-44E6-929F-38221991F8A8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8615D19-16A8-473B-97FF-9CD54467E969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DA68BB2-B80D-4DC7-9E06-62B7C7CB341B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C7CE019-6A1D-4D07-9DD2-26DA83EAE648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FF2711B-36A2-44D5-861A-325515F1B3A2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9F33789-5EC0-4861-B3A6-F1F3833566B6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765877-A648-49F6-A82F-C3B1CD6F9459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EE0D3F8-1149-447E-A758-6FFB952C223C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4C60FB1-2BFD-41F4-91B6-F30907BA513E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54E315F-BD6B-48F7-B642-0A0FA00A6F10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E87E3B1-F721-4C81-AB9C-ED095F39666D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FE2FEEA-33F7-4909-9F95-FC2DDDFDF104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6CDD8031-905C-4817-BAC6-1ABE1CC54A1E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C5457991-3D14-4869-83CD-94BFC24D2205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0CA9119-3432-41C3-8E5C-03632F91F2DF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945319D-F9DA-40B8-BC36-E0945135A266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63375D8-F3F5-4DCF-8284-435210ED5725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C9D694E-32F3-4BB8-AC44-A4D1F0842245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1849A04-3813-404D-A26A-D71EA9E5C2B8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F7225E6-9707-4DEA-AA2A-32BF4DC04596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AD33F38-9A81-4862-ABA6-D45EB1E0583A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C8C55B26-52B8-4804-97E8-1208419C51D2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2ED0D31-C12F-4094-8E98-B6600A35162E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BFD0D47-41D7-46C9-BFC2-18F9CD6D9D9D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3F309EC-D80A-4EB6-B52F-8FB82DA7D6F3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C54A0CE-91C6-42D9-9FF5-41F199BB636F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ABACA6C-A5CB-4CF3-A4AE-EA706CF3BE88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E78ADF2-5052-4A16-9639-10C563738913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D8F4523-43DA-44FA-9636-7AF8A2017629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11F429A-3257-492D-8A29-84A1D13A36A6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2ECE09F-60A8-4210-93A0-A106F86E72D5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F6510AF-26CB-4C15-9721-25DAF4D11227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733FA97-3A4B-4FEC-9E4D-17709501D2CF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57C8E6-B080-484E-BC21-50304625D3C4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489747D-9419-477E-9DDC-DB0013D6C38C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6275509-2E49-4FF1-9F40-856F58B8252F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03736E0-472B-482C-928D-B5F49E4771B9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FBD502F-54A6-4808-BEAC-AC2D41D5643C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F1ED3136-A06E-4DCC-88B2-3875E5743FFE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DE0F6C0-6228-48B9-9CAD-C38CE231CEEA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B7C3C42-11DB-4B15-B8CB-FE18C3105A2F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8886BDE-918B-4409-AAEF-72E92A4DC866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8C8E6BF-0F3A-4589-A8AF-B3714E74FDF4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DC44D30-863E-43FB-8742-44C1D9F3E531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8DB85FA-14C6-4973-A4D7-44562B42CA44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3E7FE024-6E32-462A-871F-8F6B72188B3C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69BFA7E-0AB9-498B-BA39-EF3C3C5BEB21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236D4A1-FC5C-4C5E-B889-9D912A0011BB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BA5D4991-8CE2-4793-A6ED-3328CA691D90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AC542D8-71BB-423D-AF81-5DE3851C896C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3D45D6A6-37C0-42D7-8B67-0F131703EC77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699C817A-290E-4BD1-9FAE-7AA9BFE7C3DB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8DD7577-F544-4731-AC1E-4C33460CE0C1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21297F1-D0B8-4026-8CC5-221E54FDD063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4A984F3-E660-429F-AED9-04786475F634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DB17F0D-D77B-4483-9E8E-319177789665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9046B41E-0F2B-4082-A3E4-5548644371A4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850BC367-3EFE-468D-9C0E-57BEEACBB42B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9888921-C8FE-4492-B32A-237D6C8F7DC1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E44D46CA-77FA-4BB6-87FB-E3B22CE18FAC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222FFF28-1339-4CEC-9507-5712688B707A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97046F8D-E7F8-4947-BD15-F7C277D10455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95C1D3F5-E6A3-481D-9011-52EB6B1F4E6A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09E45670-225D-440E-B5FD-B4D2F8238333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8901341-7B58-4B5C-B203-C00AC80C4AA2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721ACE4-99CD-4E6B-9A31-175DB6EFB94D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939B2D0-D432-4960-96D1-9ACE70E71B73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37922C9-5AF6-4E8E-9DB4-8F356EFD836F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84F52B65-D542-4CB4-BBDA-44C1A78A81C9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61086A9-C1C4-4A2C-B6F1-5956D0261016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A397D9-9689-4FC7-ADA7-F05661CC4C54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EE1171A0-B1C0-438A-B262-BE014FA1F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79799" y="466375"/>
            <a:ext cx="1089022" cy="1089022"/>
            <a:chOff x="4741467" y="593941"/>
            <a:chExt cx="932200" cy="932200"/>
          </a:xfrm>
        </p:grpSpPr>
        <p:sp>
          <p:nvSpPr>
            <p:cNvPr id="222" name="Graphic 212">
              <a:extLst>
                <a:ext uri="{FF2B5EF4-FFF2-40B4-BE49-F238E27FC236}">
                  <a16:creationId xmlns:a16="http://schemas.microsoft.com/office/drawing/2014/main" id="{14F2FEF3-50D1-40FC-B4B4-77A1F7E21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3" name="Graphic 212">
              <a:extLst>
                <a:ext uri="{FF2B5EF4-FFF2-40B4-BE49-F238E27FC236}">
                  <a16:creationId xmlns:a16="http://schemas.microsoft.com/office/drawing/2014/main" id="{BD9CE92B-22AD-4B2F-992F-14F8CEC88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C3915ABD-0965-4BFC-BC2C-9614D5970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FE4684E-2475-4E37-AA4F-264F7CA76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AF59A320-BCCE-4552-ABEC-E6072F986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75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b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b="1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69480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4.wdp"/><Relationship Id="rId3" Type="http://schemas.openxmlformats.org/officeDocument/2006/relationships/image" Target="../media/image2.gif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607C874-782B-4427-B581-0597FA74F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607" y="517145"/>
            <a:ext cx="6129122" cy="4177685"/>
          </a:xfrm>
        </p:spPr>
        <p:txBody>
          <a:bodyPr>
            <a:normAutofit fontScale="90000"/>
          </a:bodyPr>
          <a:lstStyle/>
          <a:p>
            <a:r>
              <a:rPr lang="en-US"/>
              <a:t>INTERNET OF THINGS AND BIG DATA ANALYTICS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9D78933-5042-4D9D-B05D-88AD40BD07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615" y="5949038"/>
            <a:ext cx="3191721" cy="783634"/>
          </a:xfrm>
        </p:spPr>
        <p:txBody>
          <a:bodyPr/>
          <a:lstStyle/>
          <a:p>
            <a:endParaRPr lang="en-US" sz="1800" i="1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18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2022_07</a:t>
            </a:r>
            <a:endParaRPr lang="en-US"/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B345E0E-A302-4B4C-B379-717814595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595" y="1479744"/>
            <a:ext cx="3054346" cy="389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8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C71233-C059-4A8E-B294-37D3A68E0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119" y="810623"/>
            <a:ext cx="4429556" cy="3210961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77696B5-6E42-44CF-8CE1-83B795060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73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83F038-B7F9-41D5-816E-B7D433B6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324" y="358614"/>
            <a:ext cx="7710127" cy="1044058"/>
          </a:xfrm>
        </p:spPr>
        <p:txBody>
          <a:bodyPr/>
          <a:lstStyle/>
          <a:p>
            <a:r>
              <a:rPr lang="en-US"/>
              <a:t>Syste</a:t>
            </a:r>
            <a:r>
              <a:rPr lang="en-US" u="sng"/>
              <a:t>m</a:t>
            </a:r>
            <a:r>
              <a:rPr lang="en-US"/>
              <a:t> Overview Diagram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DBFE84D-5FAC-40A1-851D-09383F02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84C75F2-7746-41E5-8501-6B580E231441}"/>
              </a:ext>
            </a:extLst>
          </p:cNvPr>
          <p:cNvGrpSpPr/>
          <p:nvPr/>
        </p:nvGrpSpPr>
        <p:grpSpPr>
          <a:xfrm>
            <a:off x="2813367" y="1013143"/>
            <a:ext cx="6565265" cy="4831710"/>
            <a:chOff x="285193" y="0"/>
            <a:chExt cx="6565643" cy="483229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5F6FF37-E753-4EA3-B404-77A28E42DC13}"/>
                </a:ext>
              </a:extLst>
            </p:cNvPr>
            <p:cNvGrpSpPr/>
            <p:nvPr/>
          </p:nvGrpSpPr>
          <p:grpSpPr>
            <a:xfrm>
              <a:off x="1051069" y="3111712"/>
              <a:ext cx="1010422" cy="507023"/>
              <a:chOff x="736325" y="3111712"/>
              <a:chExt cx="1010422" cy="700389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9412DF3-6487-49CB-A92A-87337038E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613" y="3111712"/>
                <a:ext cx="0" cy="700389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29BC6DE-D2F3-4E32-B44E-CA8861D8A2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6325" y="3812101"/>
                <a:ext cx="1010422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3A20DFC-BBDF-4E5C-B95F-AA79C8DF4A7B}"/>
                </a:ext>
              </a:extLst>
            </p:cNvPr>
            <p:cNvGrpSpPr/>
            <p:nvPr/>
          </p:nvGrpSpPr>
          <p:grpSpPr>
            <a:xfrm>
              <a:off x="1821841" y="2629008"/>
              <a:ext cx="532560" cy="663760"/>
              <a:chOff x="1821841" y="2708669"/>
              <a:chExt cx="1182860" cy="663760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317A717-B2C0-4738-9CAE-CE49193BAB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21841" y="3372429"/>
                <a:ext cx="118286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64CA89F-9A4E-472D-9886-9D1C677DDF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7173" y="2708669"/>
                <a:ext cx="0" cy="660675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B01E377-472A-499F-A1B6-C1556A2F5E28}"/>
                </a:ext>
              </a:extLst>
            </p:cNvPr>
            <p:cNvCxnSpPr>
              <a:cxnSpLocks/>
            </p:cNvCxnSpPr>
            <p:nvPr/>
          </p:nvCxnSpPr>
          <p:spPr>
            <a:xfrm>
              <a:off x="2292143" y="4006732"/>
              <a:ext cx="2738214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B88741A-E8F5-4820-89CC-FA8828686841}"/>
                </a:ext>
              </a:extLst>
            </p:cNvPr>
            <p:cNvGrpSpPr/>
            <p:nvPr/>
          </p:nvGrpSpPr>
          <p:grpSpPr>
            <a:xfrm>
              <a:off x="943826" y="0"/>
              <a:ext cx="2970023" cy="1718553"/>
              <a:chOff x="943826" y="0"/>
              <a:chExt cx="2970023" cy="1718553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DBCDA04B-AFAF-4579-B4A3-101073608C1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33745" y="956942"/>
                <a:ext cx="761611" cy="761611"/>
                <a:chOff x="2033745" y="956942"/>
                <a:chExt cx="1513682" cy="1513682"/>
              </a:xfrm>
            </p:grpSpPr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54205C3D-A5D4-43F9-8A02-F4C71585D87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33745" y="956942"/>
                  <a:ext cx="1513682" cy="1513682"/>
                </a:xfrm>
                <a:prstGeom prst="roundRect">
                  <a:avLst/>
                </a:prstGeom>
                <a:solidFill>
                  <a:srgbClr val="E7E5ED"/>
                </a:solidFill>
                <a:ln w="76200">
                  <a:solidFill>
                    <a:srgbClr val="5151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BFF11F77-2146-4BA5-B68E-B53CFF6AD3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17170" y="1440367"/>
                  <a:ext cx="546832" cy="546832"/>
                </a:xfrm>
                <a:prstGeom prst="ellipse">
                  <a:avLst/>
                </a:prstGeom>
                <a:solidFill>
                  <a:srgbClr val="515155"/>
                </a:solidFill>
                <a:ln>
                  <a:solidFill>
                    <a:srgbClr val="5151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B9D9A37A-3B49-4CD0-8CDA-00C6EAB480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371" y="1635568"/>
                  <a:ext cx="156430" cy="156430"/>
                </a:xfrm>
                <a:prstGeom prst="ellipse">
                  <a:avLst/>
                </a:prstGeom>
                <a:solidFill>
                  <a:srgbClr val="E7E5ED"/>
                </a:solidFill>
                <a:ln>
                  <a:solidFill>
                    <a:srgbClr val="5151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A58FCB09-9CF6-43F6-82C8-17CD14B9844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37281" y="2159959"/>
                  <a:ext cx="167604" cy="167604"/>
                </a:xfrm>
                <a:prstGeom prst="ellipse">
                  <a:avLst/>
                </a:prstGeom>
                <a:solidFill>
                  <a:srgbClr val="515155"/>
                </a:solidFill>
                <a:ln>
                  <a:solidFill>
                    <a:srgbClr val="5151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962ED37B-DFC0-4B06-9F7A-E213BE1FCC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25147" y="2159959"/>
                  <a:ext cx="167604" cy="167604"/>
                </a:xfrm>
                <a:prstGeom prst="ellipse">
                  <a:avLst/>
                </a:prstGeom>
                <a:solidFill>
                  <a:srgbClr val="515155"/>
                </a:solidFill>
                <a:ln>
                  <a:solidFill>
                    <a:srgbClr val="5151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FE06174-DBE9-47BA-8848-77855DBA35A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25147" y="1091168"/>
                  <a:ext cx="167604" cy="167604"/>
                </a:xfrm>
                <a:prstGeom prst="ellipse">
                  <a:avLst/>
                </a:prstGeom>
                <a:solidFill>
                  <a:srgbClr val="515155"/>
                </a:solidFill>
                <a:ln>
                  <a:solidFill>
                    <a:srgbClr val="5151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269045D7-CD2D-4129-A6CC-4ED5E4546A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37281" y="1091168"/>
                  <a:ext cx="167604" cy="167604"/>
                </a:xfrm>
                <a:prstGeom prst="ellipse">
                  <a:avLst/>
                </a:prstGeom>
                <a:solidFill>
                  <a:srgbClr val="515155"/>
                </a:solidFill>
                <a:ln>
                  <a:solidFill>
                    <a:srgbClr val="5151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49" name="Picture 48" descr="Logo&#10;&#10;Description automatically generated with low confidence">
                <a:extLst>
                  <a:ext uri="{FF2B5EF4-FFF2-40B4-BE49-F238E27FC236}">
                    <a16:creationId xmlns:a16="http://schemas.microsoft.com/office/drawing/2014/main" id="{DB9D6295-3E81-42DC-B21C-DF039D0D4D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8283"/>
              <a:stretch/>
            </p:blipFill>
            <p:spPr>
              <a:xfrm>
                <a:off x="943826" y="0"/>
                <a:ext cx="2970023" cy="1597513"/>
              </a:xfrm>
              <a:prstGeom prst="rect">
                <a:avLst/>
              </a:prstGeom>
            </p:spPr>
          </p:pic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6E9C6B6-DD5B-4AEA-8721-72BDF79C5E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0141" y="1929885"/>
              <a:ext cx="0" cy="16146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C13F212-E3F4-4321-82BE-48AF0FA0E769}"/>
                </a:ext>
              </a:extLst>
            </p:cNvPr>
            <p:cNvGrpSpPr/>
            <p:nvPr/>
          </p:nvGrpSpPr>
          <p:grpSpPr>
            <a:xfrm>
              <a:off x="4071525" y="290165"/>
              <a:ext cx="2779311" cy="1735373"/>
              <a:chOff x="4071525" y="290165"/>
              <a:chExt cx="2779311" cy="1735373"/>
            </a:xfrm>
          </p:grpSpPr>
          <p:pic>
            <p:nvPicPr>
              <p:cNvPr id="44" name="Picture 43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C2B808C8-431D-4046-B990-0510F93EC0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7184" b="55986" l="11900" r="89700">
                            <a14:foregroundMark x1="24200" y1="21323" x2="47400" y2="20182"/>
                            <a14:foregroundMark x1="47400" y1="20182" x2="68900" y2="20753"/>
                            <a14:foregroundMark x1="68900" y1="20753" x2="74900" y2="39225"/>
                            <a14:foregroundMark x1="74900" y1="39225" x2="47500" y2="53250"/>
                            <a14:foregroundMark x1="47500" y1="53250" x2="20900" y2="45496"/>
                            <a14:foregroundMark x1="20900" y1="45496" x2="26700" y2="30217"/>
                            <a14:foregroundMark x1="26700" y1="30217" x2="24600" y2="20410"/>
                            <a14:foregroundMark x1="24600" y1="20410" x2="25000" y2="20068"/>
                            <a14:foregroundMark x1="20500" y1="26910" x2="12800" y2="36602"/>
                            <a14:foregroundMark x1="12800" y1="36602" x2="13300" y2="50399"/>
                            <a14:foregroundMark x1="13300" y1="50399" x2="24600" y2="48233"/>
                            <a14:foregroundMark x1="24600" y1="48233" x2="23600" y2="30901"/>
                            <a14:foregroundMark x1="23600" y1="30901" x2="21100" y2="27138"/>
                            <a14:foregroundMark x1="12500" y1="33523" x2="11900" y2="11403"/>
                            <a14:foregroundMark x1="13100" y1="9806" x2="59900" y2="7184"/>
                            <a14:foregroundMark x1="56000" y1="10490" x2="79300" y2="9122"/>
                            <a14:foregroundMark x1="79300" y1="9122" x2="84000" y2="9350"/>
                            <a14:foregroundMark x1="59700" y1="10946" x2="80700" y2="12087"/>
                            <a14:foregroundMark x1="80700" y1="12087" x2="88800" y2="27594"/>
                            <a14:foregroundMark x1="88800" y1="27594" x2="89728" y2="32542"/>
                            <a14:foregroundMark x1="89408" y1="45885" x2="83700" y2="54618"/>
                            <a14:foregroundMark x1="83700" y1="54618" x2="26100" y2="56214"/>
                            <a14:foregroundMark x1="26100" y1="56214" x2="12800" y2="51995"/>
                            <a14:foregroundMark x1="12800" y1="51995" x2="13300" y2="38426"/>
                            <a14:foregroundMark x1="13300" y1="38426" x2="32800" y2="18472"/>
                            <a14:foregroundMark x1="32800" y1="18472" x2="64300" y2="10034"/>
                            <a14:foregroundMark x1="80500" y1="8666" x2="80400" y2="19612"/>
                            <a14:foregroundMark x1="80400" y1="19612" x2="88300" y2="51311"/>
                            <a14:foregroundMark x1="88300" y1="51311" x2="84700" y2="14595"/>
                            <a14:foregroundMark x1="84700" y1="14595" x2="78600" y2="12657"/>
                            <a14:foregroundMark x1="89700" y1="7754" x2="80400" y2="16648"/>
                            <a14:foregroundMark x1="80400" y1="16648" x2="81000" y2="52794"/>
                            <a14:foregroundMark x1="81000" y1="52794" x2="89400" y2="54846"/>
                            <a14:foregroundMark x1="89546" y1="32557" x2="89700" y2="9122"/>
                            <a14:foregroundMark x1="89400" y1="54846" x2="89454" y2="46644"/>
                            <a14:backgroundMark x1="90300" y1="32497" x2="91200" y2="4732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39" t="4363" r="8008" b="42156"/>
              <a:stretch/>
            </p:blipFill>
            <p:spPr>
              <a:xfrm>
                <a:off x="4071525" y="448414"/>
                <a:ext cx="2779311" cy="1577124"/>
              </a:xfrm>
              <a:prstGeom prst="rect">
                <a:avLst/>
              </a:prstGeom>
            </p:spPr>
          </p:pic>
          <p:sp>
            <p:nvSpPr>
              <p:cNvPr id="45" name="TextBox 51">
                <a:extLst>
                  <a:ext uri="{FF2B5EF4-FFF2-40B4-BE49-F238E27FC236}">
                    <a16:creationId xmlns:a16="http://schemas.microsoft.com/office/drawing/2014/main" id="{5B41A403-B385-4E9F-8F13-7C50CCD66333}"/>
                  </a:ext>
                </a:extLst>
              </p:cNvPr>
              <p:cNvSpPr txBox="1"/>
              <p:nvPr/>
            </p:nvSpPr>
            <p:spPr>
              <a:xfrm>
                <a:off x="4957253" y="290165"/>
                <a:ext cx="984942" cy="26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 kern="1200">
                    <a:effectLst/>
                    <a:latin typeface="Berlin Sans FB" panose="020E0602020502020306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Dashboard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3583E3F-42DB-4685-9EF9-3185C0E6DA9A}"/>
                </a:ext>
              </a:extLst>
            </p:cNvPr>
            <p:cNvGrpSpPr/>
            <p:nvPr/>
          </p:nvGrpSpPr>
          <p:grpSpPr>
            <a:xfrm>
              <a:off x="4765519" y="3440971"/>
              <a:ext cx="1391322" cy="1391322"/>
              <a:chOff x="4765519" y="3440971"/>
              <a:chExt cx="1391322" cy="1391322"/>
            </a:xfrm>
          </p:grpSpPr>
          <p:pic>
            <p:nvPicPr>
              <p:cNvPr id="42" name="Picture 41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D6863412-6DCF-452A-A325-2FA0A80B5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8889" b="89778" l="9778" r="89778">
                            <a14:foregroundMark x1="36444" y1="32889" x2="61778" y2="39111"/>
                            <a14:foregroundMark x1="64889" y1="32000" x2="63556" y2="41778"/>
                            <a14:foregroundMark x1="63111" y1="49333" x2="46222" y2="53333"/>
                            <a14:foregroundMark x1="60444" y1="60444" x2="25333" y2="29333"/>
                            <a14:foregroundMark x1="25333" y1="29333" x2="48889" y2="20444"/>
                            <a14:foregroundMark x1="48889" y1="20444" x2="68000" y2="38222"/>
                            <a14:foregroundMark x1="68000" y1="38222" x2="44889" y2="54667"/>
                            <a14:foregroundMark x1="41778" y1="53778" x2="53778" y2="25778"/>
                            <a14:foregroundMark x1="53778" y1="25778" x2="45778" y2="48889"/>
                            <a14:foregroundMark x1="45778" y1="48889" x2="26222" y2="47556"/>
                            <a14:foregroundMark x1="36000" y1="57333" x2="32444" y2="32889"/>
                            <a14:foregroundMark x1="32444" y1="32889" x2="57333" y2="27111"/>
                            <a14:foregroundMark x1="57333" y1="27111" x2="27111" y2="43556"/>
                            <a14:foregroundMark x1="23160" y1="41778" x2="21184" y2="40889"/>
                            <a14:foregroundMark x1="27111" y1="43556" x2="23160" y2="41778"/>
                            <a14:foregroundMark x1="40000" y1="24889" x2="59111" y2="11111"/>
                            <a14:foregroundMark x1="52889" y1="11111" x2="54222" y2="8889"/>
                            <a14:foregroundMark x1="56444" y1="26667" x2="68444" y2="46222"/>
                            <a14:foregroundMark x1="68444" y1="46222" x2="52889" y2="32889"/>
                            <a14:foregroundMark x1="56444" y1="17778" x2="50667" y2="22667"/>
                            <a14:foregroundMark x1="46222" y1="24889" x2="46222" y2="26667"/>
                            <a14:foregroundMark x1="21172" y1="41778" x2="20168" y2="44539"/>
                            <a14:foregroundMark x1="21495" y1="40889" x2="21172" y2="41778"/>
                            <a14:foregroundMark x1="23111" y1="36444" x2="22626" y2="37778"/>
                            <a14:backgroundMark x1="16889" y1="41778" x2="16889" y2="41778"/>
                            <a14:backgroundMark x1="18222" y1="37778" x2="18222" y2="40889"/>
                            <a14:backgroundMark x1="18222" y1="44889" x2="19111" y2="49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5519" y="3440971"/>
                <a:ext cx="1391322" cy="1391322"/>
              </a:xfrm>
              <a:prstGeom prst="rect">
                <a:avLst/>
              </a:prstGeom>
            </p:spPr>
          </p:pic>
          <p:sp>
            <p:nvSpPr>
              <p:cNvPr id="43" name="TextBox 52">
                <a:extLst>
                  <a:ext uri="{FF2B5EF4-FFF2-40B4-BE49-F238E27FC236}">
                    <a16:creationId xmlns:a16="http://schemas.microsoft.com/office/drawing/2014/main" id="{75D23408-FA14-4320-87D1-856CD10DF2CF}"/>
                  </a:ext>
                </a:extLst>
              </p:cNvPr>
              <p:cNvSpPr txBox="1"/>
              <p:nvPr/>
            </p:nvSpPr>
            <p:spPr>
              <a:xfrm>
                <a:off x="5089607" y="4396379"/>
                <a:ext cx="742358" cy="358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 kern="1200">
                    <a:solidFill>
                      <a:srgbClr val="000000"/>
                    </a:solidFill>
                    <a:effectLst/>
                    <a:latin typeface="Berlin Sans FB" panose="020E0602020502020306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HiveMQ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TextBox 55">
              <a:extLst>
                <a:ext uri="{FF2B5EF4-FFF2-40B4-BE49-F238E27FC236}">
                  <a16:creationId xmlns:a16="http://schemas.microsoft.com/office/drawing/2014/main" id="{537C916C-BD06-4071-933A-54E8087725C1}"/>
                </a:ext>
              </a:extLst>
            </p:cNvPr>
            <p:cNvSpPr txBox="1"/>
            <p:nvPr/>
          </p:nvSpPr>
          <p:spPr>
            <a:xfrm>
              <a:off x="2813291" y="1404190"/>
              <a:ext cx="1262453" cy="26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200">
                  <a:effectLst/>
                  <a:latin typeface="Berlin Sans FB" panose="020E0602020502020306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Stepper Motor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C7C082-14C8-4B81-B580-39E1B717C4F3}"/>
                </a:ext>
              </a:extLst>
            </p:cNvPr>
            <p:cNvGrpSpPr/>
            <p:nvPr/>
          </p:nvGrpSpPr>
          <p:grpSpPr>
            <a:xfrm>
              <a:off x="285193" y="2069859"/>
              <a:ext cx="1536629" cy="1247302"/>
              <a:chOff x="285193" y="2069859"/>
              <a:chExt cx="1536629" cy="1247302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CD6D6FF3-3A20-48F8-95A3-EEA5DF7A3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193" y="2166172"/>
                <a:ext cx="1536629" cy="1150989"/>
              </a:xfrm>
              <a:prstGeom prst="rect">
                <a:avLst/>
              </a:prstGeom>
            </p:spPr>
          </p:pic>
          <p:sp>
            <p:nvSpPr>
              <p:cNvPr id="41" name="TextBox 57">
                <a:extLst>
                  <a:ext uri="{FF2B5EF4-FFF2-40B4-BE49-F238E27FC236}">
                    <a16:creationId xmlns:a16="http://schemas.microsoft.com/office/drawing/2014/main" id="{062755BC-E537-471C-BFEC-2CCCB3FEDAD0}"/>
                  </a:ext>
                </a:extLst>
              </p:cNvPr>
              <p:cNvSpPr txBox="1"/>
              <p:nvPr/>
            </p:nvSpPr>
            <p:spPr>
              <a:xfrm>
                <a:off x="532441" y="2069859"/>
                <a:ext cx="723306" cy="279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 kern="1200">
                    <a:effectLst/>
                    <a:latin typeface="Berlin Sans FB" panose="020E0602020502020306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DHTT</a:t>
                </a:r>
                <a:r>
                  <a:rPr lang="en-US" sz="1200" kern="1200">
                    <a:effectLst/>
                    <a:latin typeface="Berlin Sans FB" panose="020E0602020502020306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11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0783C37-A68B-4D86-AD05-D5C95BF4033C}"/>
                </a:ext>
              </a:extLst>
            </p:cNvPr>
            <p:cNvGrpSpPr/>
            <p:nvPr/>
          </p:nvGrpSpPr>
          <p:grpSpPr>
            <a:xfrm>
              <a:off x="768315" y="3317162"/>
              <a:ext cx="1956382" cy="1344395"/>
              <a:chOff x="768315" y="3317162"/>
              <a:chExt cx="1956382" cy="1344395"/>
            </a:xfrm>
          </p:grpSpPr>
          <p:pic>
            <p:nvPicPr>
              <p:cNvPr id="38" name="Picture 37" descr="A circuit board with many chips&#10;&#10;Description automatically generated with low confidence">
                <a:extLst>
                  <a:ext uri="{FF2B5EF4-FFF2-40B4-BE49-F238E27FC236}">
                    <a16:creationId xmlns:a16="http://schemas.microsoft.com/office/drawing/2014/main" id="{5A2F2895-6D6D-4D1D-8E6F-4D6255C74D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68315" y="3317162"/>
                <a:ext cx="1956382" cy="1150990"/>
              </a:xfrm>
              <a:prstGeom prst="rect">
                <a:avLst/>
              </a:prstGeom>
            </p:spPr>
          </p:pic>
          <p:sp>
            <p:nvSpPr>
              <p:cNvPr id="39" name="TextBox 58">
                <a:extLst>
                  <a:ext uri="{FF2B5EF4-FFF2-40B4-BE49-F238E27FC236}">
                    <a16:creationId xmlns:a16="http://schemas.microsoft.com/office/drawing/2014/main" id="{EEA7C575-784A-49C4-9508-4BC931F9E9E7}"/>
                  </a:ext>
                </a:extLst>
              </p:cNvPr>
              <p:cNvSpPr txBox="1"/>
              <p:nvPr/>
            </p:nvSpPr>
            <p:spPr>
              <a:xfrm>
                <a:off x="1255707" y="4397285"/>
                <a:ext cx="981767" cy="26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 kern="1200">
                    <a:effectLst/>
                    <a:latin typeface="Berlin Sans FB" panose="020E0602020502020306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RaspberryPi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C768285-0CB5-422D-B31C-2E017E8A3D4E}"/>
                </a:ext>
              </a:extLst>
            </p:cNvPr>
            <p:cNvGrpSpPr/>
            <p:nvPr/>
          </p:nvGrpSpPr>
          <p:grpSpPr>
            <a:xfrm>
              <a:off x="2910182" y="3686890"/>
              <a:ext cx="1068670" cy="599832"/>
              <a:chOff x="2910182" y="3686890"/>
              <a:chExt cx="1068670" cy="599832"/>
            </a:xfrm>
          </p:grpSpPr>
          <p:pic>
            <p:nvPicPr>
              <p:cNvPr id="36" name="Picture 35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990A78F7-4825-49B9-84A5-921081270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10182" y="3686890"/>
                <a:ext cx="1068670" cy="3099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" name="TextBox 60">
                <a:extLst>
                  <a:ext uri="{FF2B5EF4-FFF2-40B4-BE49-F238E27FC236}">
                    <a16:creationId xmlns:a16="http://schemas.microsoft.com/office/drawing/2014/main" id="{D40166DD-1335-41ED-9D15-C24103E6CB2B}"/>
                  </a:ext>
                </a:extLst>
              </p:cNvPr>
              <p:cNvSpPr txBox="1"/>
              <p:nvPr/>
            </p:nvSpPr>
            <p:spPr>
              <a:xfrm>
                <a:off x="3053551" y="4022450"/>
                <a:ext cx="885241" cy="26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 kern="1200" dirty="0">
                    <a:effectLst/>
                    <a:latin typeface="Berlin Sans FB" panose="020E0602020502020306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Publish</a:t>
                </a:r>
                <a:endParaRPr lang="en-US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2" name="TextBox 63">
              <a:extLst>
                <a:ext uri="{FF2B5EF4-FFF2-40B4-BE49-F238E27FC236}">
                  <a16:creationId xmlns:a16="http://schemas.microsoft.com/office/drawing/2014/main" id="{164C530E-5A82-4008-AD21-14813E0C7F3B}"/>
                </a:ext>
              </a:extLst>
            </p:cNvPr>
            <p:cNvSpPr txBox="1"/>
            <p:nvPr/>
          </p:nvSpPr>
          <p:spPr>
            <a:xfrm>
              <a:off x="5417070" y="2490919"/>
              <a:ext cx="807767" cy="26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200" dirty="0">
                  <a:effectLst/>
                  <a:latin typeface="Berlin Sans FB" panose="020E0602020502020306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Subscribe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" name="Picture 32" descr="A close-up of a toy&#10;&#10;Description automatically generated with low confidence">
              <a:extLst>
                <a:ext uri="{FF2B5EF4-FFF2-40B4-BE49-F238E27FC236}">
                  <a16:creationId xmlns:a16="http://schemas.microsoft.com/office/drawing/2014/main" id="{59C961AC-A111-4B85-9EE8-BF1A11845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51042" y1="55754" x2="50417" y2="54762"/>
                          <a14:foregroundMark x1="61667" y1="53770" x2="62083" y2="5099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212" y="1841645"/>
              <a:ext cx="1931614" cy="1014098"/>
            </a:xfrm>
            <a:prstGeom prst="rect">
              <a:avLst/>
            </a:prstGeom>
          </p:spPr>
        </p:pic>
        <p:sp>
          <p:nvSpPr>
            <p:cNvPr id="34" name="TextBox 80">
              <a:extLst>
                <a:ext uri="{FF2B5EF4-FFF2-40B4-BE49-F238E27FC236}">
                  <a16:creationId xmlns:a16="http://schemas.microsoft.com/office/drawing/2014/main" id="{5A44E08D-E29D-4E0B-BE4F-8D93ACF701C6}"/>
                </a:ext>
              </a:extLst>
            </p:cNvPr>
            <p:cNvSpPr txBox="1"/>
            <p:nvPr/>
          </p:nvSpPr>
          <p:spPr>
            <a:xfrm>
              <a:off x="2795170" y="2107633"/>
              <a:ext cx="1536788" cy="26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200" dirty="0">
                  <a:effectLst/>
                  <a:latin typeface="Berlin Sans FB" panose="020E0602020502020306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L298 Motor controller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14ABB3-DF2D-4B9A-9F3A-4547657EC216}"/>
                </a:ext>
              </a:extLst>
            </p:cNvPr>
            <p:cNvCxnSpPr>
              <a:cxnSpLocks/>
            </p:cNvCxnSpPr>
            <p:nvPr/>
          </p:nvCxnSpPr>
          <p:spPr>
            <a:xfrm>
              <a:off x="2586345" y="1747128"/>
              <a:ext cx="0" cy="52134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1402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D89EB0-0AA9-49F8-81A8-52F48BD1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7E29-1480-472A-9FC5-C4768A52587C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1AEB5A9E-A686-432A-9359-AF3B0570A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586" y="217715"/>
            <a:ext cx="4782014" cy="613863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8AABEA2-12EA-4CEA-AC4C-4FF3FDC8466D}"/>
              </a:ext>
            </a:extLst>
          </p:cNvPr>
          <p:cNvGrpSpPr/>
          <p:nvPr/>
        </p:nvGrpSpPr>
        <p:grpSpPr>
          <a:xfrm>
            <a:off x="6989623" y="5321339"/>
            <a:ext cx="2710838" cy="699773"/>
            <a:chOff x="7834321" y="5167321"/>
            <a:chExt cx="2710838" cy="69977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C582AD0-D457-44E8-AF9E-F8101E67CC7A}"/>
                </a:ext>
              </a:extLst>
            </p:cNvPr>
            <p:cNvSpPr/>
            <p:nvPr/>
          </p:nvSpPr>
          <p:spPr>
            <a:xfrm>
              <a:off x="8383990" y="5354334"/>
              <a:ext cx="21611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/>
                <a:t>Temperature Sensor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0679296-F9E2-44C9-9DE9-4025361A8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834321" y="5167321"/>
              <a:ext cx="699773" cy="699773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80E28C-321D-47DE-973C-C20820843F0C}"/>
              </a:ext>
            </a:extLst>
          </p:cNvPr>
          <p:cNvGrpSpPr/>
          <p:nvPr/>
        </p:nvGrpSpPr>
        <p:grpSpPr>
          <a:xfrm>
            <a:off x="3476555" y="4705048"/>
            <a:ext cx="1859751" cy="696343"/>
            <a:chOff x="8066434" y="4022180"/>
            <a:chExt cx="1859751" cy="69634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3C6C63-0659-4F24-B814-C703119AFF2C}"/>
                </a:ext>
              </a:extLst>
            </p:cNvPr>
            <p:cNvSpPr/>
            <p:nvPr/>
          </p:nvSpPr>
          <p:spPr>
            <a:xfrm>
              <a:off x="8859867" y="4177589"/>
              <a:ext cx="10663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/>
                <a:t>Actuator 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167F6B0-E728-47F5-AA6A-AE2EE0B68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l="17778" t="43447" r="21111" b="3218"/>
            <a:stretch/>
          </p:blipFill>
          <p:spPr>
            <a:xfrm>
              <a:off x="8066434" y="4022180"/>
              <a:ext cx="797860" cy="69634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DF497BD-C103-4757-B502-3B8EE8688511}"/>
              </a:ext>
            </a:extLst>
          </p:cNvPr>
          <p:cNvGrpSpPr/>
          <p:nvPr/>
        </p:nvGrpSpPr>
        <p:grpSpPr>
          <a:xfrm>
            <a:off x="7097442" y="3261787"/>
            <a:ext cx="1357386" cy="603654"/>
            <a:chOff x="8956916" y="3110426"/>
            <a:chExt cx="1357386" cy="60365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38F9445-0284-4CF7-AF4A-6F897B3E6376}"/>
                </a:ext>
              </a:extLst>
            </p:cNvPr>
            <p:cNvSpPr/>
            <p:nvPr/>
          </p:nvSpPr>
          <p:spPr>
            <a:xfrm>
              <a:off x="9560570" y="3239736"/>
              <a:ext cx="7537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/>
                <a:t>MQTT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2C31001-19CD-478F-9AD2-ACB2760E0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56916" y="3110426"/>
              <a:ext cx="603654" cy="60365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223946E-7A86-453D-91D9-517C59273977}"/>
              </a:ext>
            </a:extLst>
          </p:cNvPr>
          <p:cNvGrpSpPr/>
          <p:nvPr/>
        </p:nvGrpSpPr>
        <p:grpSpPr>
          <a:xfrm>
            <a:off x="6989623" y="4376763"/>
            <a:ext cx="1887868" cy="474783"/>
            <a:chOff x="8718365" y="3060069"/>
            <a:chExt cx="1887868" cy="47478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5AB09F-F6E0-4020-A4C0-FC58B979946C}"/>
                </a:ext>
              </a:extLst>
            </p:cNvPr>
            <p:cNvSpPr/>
            <p:nvPr/>
          </p:nvSpPr>
          <p:spPr>
            <a:xfrm>
              <a:off x="9464574" y="3132003"/>
              <a:ext cx="11416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/>
                <a:t>Node-red 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A6F8E24-EFA0-4875-A7E4-C994DE259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718365" y="3060069"/>
              <a:ext cx="855746" cy="474783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F809729-D221-4F8C-9F5F-F3A1401366E9}"/>
              </a:ext>
            </a:extLst>
          </p:cNvPr>
          <p:cNvGrpSpPr/>
          <p:nvPr/>
        </p:nvGrpSpPr>
        <p:grpSpPr>
          <a:xfrm>
            <a:off x="2395331" y="2408520"/>
            <a:ext cx="4122560" cy="809193"/>
            <a:chOff x="1047656" y="2098607"/>
            <a:chExt cx="4122560" cy="8091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9553A6-0D82-43A2-AE19-CB0837FDC266}"/>
                </a:ext>
              </a:extLst>
            </p:cNvPr>
            <p:cNvSpPr txBox="1"/>
            <p:nvPr/>
          </p:nvSpPr>
          <p:spPr>
            <a:xfrm>
              <a:off x="1973797" y="2326667"/>
              <a:ext cx="3196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Dashboard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79EC24C-EE8E-43E7-9F03-72B3D5858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7656" y="2098607"/>
              <a:ext cx="809193" cy="809193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FFF26E2-C389-4B85-8F2F-C62ABCE4EE9A}"/>
              </a:ext>
            </a:extLst>
          </p:cNvPr>
          <p:cNvGrpSpPr/>
          <p:nvPr/>
        </p:nvGrpSpPr>
        <p:grpSpPr>
          <a:xfrm>
            <a:off x="416227" y="1095838"/>
            <a:ext cx="3958208" cy="683220"/>
            <a:chOff x="420198" y="1117600"/>
            <a:chExt cx="3958208" cy="68322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7A269BB-8173-4F7B-9868-C4A29B49B3A6}"/>
                </a:ext>
              </a:extLst>
            </p:cNvPr>
            <p:cNvSpPr/>
            <p:nvPr/>
          </p:nvSpPr>
          <p:spPr>
            <a:xfrm>
              <a:off x="1245817" y="1367234"/>
              <a:ext cx="31325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/>
                <a:t>Future temperature prediction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CC6082F-9980-470C-A731-9ECE7F7BA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20198" y="1117600"/>
              <a:ext cx="1018983" cy="68322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0087C0B-DF16-44FF-A47B-F1FE9EC29AAA}"/>
              </a:ext>
            </a:extLst>
          </p:cNvPr>
          <p:cNvGrpSpPr/>
          <p:nvPr/>
        </p:nvGrpSpPr>
        <p:grpSpPr>
          <a:xfrm>
            <a:off x="8070068" y="2043026"/>
            <a:ext cx="2902066" cy="598301"/>
            <a:chOff x="8335998" y="2862384"/>
            <a:chExt cx="2902066" cy="59830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F6DD20A-80DD-4BF3-9A30-177B3012D07D}"/>
                </a:ext>
              </a:extLst>
            </p:cNvPr>
            <p:cNvSpPr/>
            <p:nvPr/>
          </p:nvSpPr>
          <p:spPr>
            <a:xfrm>
              <a:off x="9051247" y="2998342"/>
              <a:ext cx="21868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/>
                <a:t>Current temperature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374F3FF-6191-4176-9C68-01B62482C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35998" y="2862384"/>
              <a:ext cx="598301" cy="598301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0C6022-6C97-4ED6-A4B2-46D23644A0A5}"/>
              </a:ext>
            </a:extLst>
          </p:cNvPr>
          <p:cNvGrpSpPr/>
          <p:nvPr/>
        </p:nvGrpSpPr>
        <p:grpSpPr>
          <a:xfrm>
            <a:off x="8004355" y="688068"/>
            <a:ext cx="3143316" cy="734309"/>
            <a:chOff x="7980780" y="609407"/>
            <a:chExt cx="3143316" cy="73430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F49CF29-457A-4F75-A2B8-3C018C56AE2E}"/>
                </a:ext>
              </a:extLst>
            </p:cNvPr>
            <p:cNvSpPr/>
            <p:nvPr/>
          </p:nvSpPr>
          <p:spPr>
            <a:xfrm>
              <a:off x="8738507" y="770122"/>
              <a:ext cx="23855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/>
                <a:t>Past Data Visualization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4E79034-ED92-486B-86FE-4C4CD25776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l="21522" t="12784" r="15154" b="30732"/>
            <a:stretch/>
          </p:blipFill>
          <p:spPr>
            <a:xfrm>
              <a:off x="7980780" y="609407"/>
              <a:ext cx="762960" cy="7343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927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D89EB0-0AA9-49F8-81A8-52F48BD1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7E29-1480-472A-9FC5-C4768A52587C}" type="slidenum">
              <a:rPr lang="en-US" smtClean="0"/>
              <a:t>4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4B8C50D9-902D-4682-A751-1DF840DA4F4A}"/>
              </a:ext>
            </a:extLst>
          </p:cNvPr>
          <p:cNvSpPr txBox="1">
            <a:spLocks/>
          </p:cNvSpPr>
          <p:nvPr/>
        </p:nvSpPr>
        <p:spPr>
          <a:xfrm>
            <a:off x="838200" y="432912"/>
            <a:ext cx="10378440" cy="746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Sensor Readings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A94409-5F0B-4B31-8A69-A3EEB39C5D5C}"/>
              </a:ext>
            </a:extLst>
          </p:cNvPr>
          <p:cNvSpPr txBox="1"/>
          <p:nvPr/>
        </p:nvSpPr>
        <p:spPr>
          <a:xfrm>
            <a:off x="838200" y="1013078"/>
            <a:ext cx="981528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Temperature senor will be activated, and the system will start to read the ambient room temperature.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According to the room temperature the gauge will indicate 3 temperature levels.</a:t>
            </a:r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If </a:t>
            </a:r>
            <a:r>
              <a:rPr lang="en-US" sz="2400">
                <a:solidFill>
                  <a:schemeClr val="accent4"/>
                </a:solidFill>
              </a:rPr>
              <a:t>room temperature:</a:t>
            </a:r>
          </a:p>
          <a:p>
            <a:r>
              <a:rPr lang="en-US" sz="2400">
                <a:solidFill>
                  <a:schemeClr val="accent4"/>
                </a:solidFill>
              </a:rPr>
              <a:t>	 </a:t>
            </a:r>
            <a:r>
              <a:rPr lang="en-US" sz="2400"/>
              <a:t>&lt; 20 deg Celsius: </a:t>
            </a:r>
          </a:p>
          <a:p>
            <a:r>
              <a:rPr lang="en-US" sz="2400">
                <a:solidFill>
                  <a:schemeClr val="accent4"/>
                </a:solidFill>
              </a:rPr>
              <a:t>		</a:t>
            </a:r>
            <a:r>
              <a:rPr lang="en-US" sz="2400">
                <a:solidFill>
                  <a:schemeClr val="accent6">
                    <a:lumMod val="60000"/>
                    <a:lumOff val="40000"/>
                  </a:schemeClr>
                </a:solidFill>
              </a:rPr>
              <a:t>Cool</a:t>
            </a:r>
          </a:p>
          <a:p>
            <a:r>
              <a:rPr lang="en-US" sz="2400"/>
              <a:t>	20 deg Celsius = &lt; &amp;&amp; = &lt; 30 deg Celsius:</a:t>
            </a:r>
          </a:p>
          <a:p>
            <a:r>
              <a:rPr lang="en-US" sz="2400"/>
              <a:t>		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Warm</a:t>
            </a:r>
          </a:p>
          <a:p>
            <a:r>
              <a:rPr lang="en-US" sz="2400"/>
              <a:t>	&gt; 30 deg Celsius</a:t>
            </a:r>
          </a:p>
          <a:p>
            <a:r>
              <a:rPr lang="en-US" sz="2400"/>
              <a:t>		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Hot</a:t>
            </a:r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When a keyboard interruption is detected, the program will end. </a:t>
            </a:r>
          </a:p>
        </p:txBody>
      </p:sp>
    </p:spTree>
    <p:extLst>
      <p:ext uri="{BB962C8B-B14F-4D97-AF65-F5344CB8AC3E}">
        <p14:creationId xmlns:p14="http://schemas.microsoft.com/office/powerpoint/2010/main" val="3222335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D89EB0-0AA9-49F8-81A8-52F48BD1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7E29-1480-472A-9FC5-C4768A52587C}" type="slidenum">
              <a:rPr lang="en-US" smtClean="0"/>
              <a:t>5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4B8C50D9-902D-4682-A751-1DF840DA4F4A}"/>
              </a:ext>
            </a:extLst>
          </p:cNvPr>
          <p:cNvSpPr txBox="1">
            <a:spLocks/>
          </p:cNvSpPr>
          <p:nvPr/>
        </p:nvSpPr>
        <p:spPr>
          <a:xfrm>
            <a:off x="838200" y="708684"/>
            <a:ext cx="10378440" cy="746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Remote Access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A94409-5F0B-4B31-8A69-A3EEB39C5D5C}"/>
              </a:ext>
            </a:extLst>
          </p:cNvPr>
          <p:cNvSpPr txBox="1"/>
          <p:nvPr/>
        </p:nvSpPr>
        <p:spPr>
          <a:xfrm>
            <a:off x="838200" y="1782501"/>
            <a:ext cx="1016362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Temperature data from the sensor is published to node-red via </a:t>
            </a:r>
            <a:r>
              <a:rPr lang="en-US" sz="2400" err="1"/>
              <a:t>HiveMQ</a:t>
            </a:r>
            <a:r>
              <a:rPr lang="en-US" sz="2400"/>
              <a:t> broker.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For remote access, published temperature details are subscribed through MQTT.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Subscribed data is visualized using a Node-red dashboard.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Current temperature is visualized using gauge node.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 line chart is used to visualize the current temperature variation throughout the time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53153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D89EB0-0AA9-49F8-81A8-52F48BD1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7E29-1480-472A-9FC5-C4768A52587C}" type="slidenum">
              <a:rPr lang="en-US" smtClean="0"/>
              <a:t>6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4B8C50D9-902D-4682-A751-1DF840DA4F4A}"/>
              </a:ext>
            </a:extLst>
          </p:cNvPr>
          <p:cNvSpPr txBox="1">
            <a:spLocks/>
          </p:cNvSpPr>
          <p:nvPr/>
        </p:nvSpPr>
        <p:spPr>
          <a:xfrm>
            <a:off x="1084943" y="340546"/>
            <a:ext cx="10378440" cy="7464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Past and Future Temperature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A94409-5F0B-4B31-8A69-A3EEB39C5D5C}"/>
              </a:ext>
            </a:extLst>
          </p:cNvPr>
          <p:cNvSpPr txBox="1"/>
          <p:nvPr/>
        </p:nvSpPr>
        <p:spPr>
          <a:xfrm>
            <a:off x="838200" y="987212"/>
            <a:ext cx="10378440" cy="5509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Historical temperature data was cleaned and imported to node-red dashboard.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Function is written to generate visualization related to the past data using node JS.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A line chart visualize the past temperature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The dataset was cleaned to filter the average temperature and city Colombo Sri Lanka.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The cleaned </a:t>
            </a:r>
            <a:r>
              <a:rPr lang="en-US" sz="2200" err="1"/>
              <a:t>GlobalLandTemperaturesByCity</a:t>
            </a:r>
            <a:r>
              <a:rPr lang="en-US" sz="2200"/>
              <a:t> dataset is used to forecast future temperature data for the next 12 months(2014) using the ARIMA model.</a:t>
            </a:r>
          </a:p>
          <a:p>
            <a:r>
              <a:rPr lang="en-US" sz="220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A function was written using JS to generate a line chart using a graph node by the data which was imported to the node-red dashboard using a csv node.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The forecasted future temperature is visualized in a line graph.</a:t>
            </a:r>
          </a:p>
        </p:txBody>
      </p:sp>
    </p:spTree>
    <p:extLst>
      <p:ext uri="{BB962C8B-B14F-4D97-AF65-F5344CB8AC3E}">
        <p14:creationId xmlns:p14="http://schemas.microsoft.com/office/powerpoint/2010/main" val="893224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D89EB0-0AA9-49F8-81A8-52F48BD1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7E29-1480-472A-9FC5-C4768A52587C}" type="slidenum">
              <a:rPr lang="en-US" smtClean="0"/>
              <a:t>7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4B8C50D9-902D-4682-A751-1DF840DA4F4A}"/>
              </a:ext>
            </a:extLst>
          </p:cNvPr>
          <p:cNvSpPr txBox="1">
            <a:spLocks/>
          </p:cNvSpPr>
          <p:nvPr/>
        </p:nvSpPr>
        <p:spPr>
          <a:xfrm>
            <a:off x="1329146" y="108067"/>
            <a:ext cx="10378440" cy="746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Node-red Dashboard</a:t>
            </a:r>
          </a:p>
        </p:txBody>
      </p:sp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F40D3CE-8F69-EB5A-5995-7D94E63E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638" y="964331"/>
            <a:ext cx="6533355" cy="557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0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D89EB0-0AA9-49F8-81A8-52F48BD1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7E29-1480-472A-9FC5-C4768A52587C}" type="slidenum">
              <a:rPr lang="en-US" smtClean="0"/>
              <a:t>8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4B8C50D9-902D-4682-A751-1DF840DA4F4A}"/>
              </a:ext>
            </a:extLst>
          </p:cNvPr>
          <p:cNvSpPr txBox="1">
            <a:spLocks/>
          </p:cNvSpPr>
          <p:nvPr/>
        </p:nvSpPr>
        <p:spPr>
          <a:xfrm>
            <a:off x="838200" y="708684"/>
            <a:ext cx="10378440" cy="746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Future 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A94409-5F0B-4B31-8A69-A3EEB39C5D5C}"/>
              </a:ext>
            </a:extLst>
          </p:cNvPr>
          <p:cNvSpPr txBox="1"/>
          <p:nvPr/>
        </p:nvSpPr>
        <p:spPr>
          <a:xfrm>
            <a:off x="838200" y="1718982"/>
            <a:ext cx="981528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To enhance the accuracy of the temperature and to get wider range  of temperature implement a hardware system using   DHT22 temperature and humidity sensor.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Use digital actuator to show temperature in digits.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 Build interactive visualizations in node-red dashboards which will show data only for the selected date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 Visualize real time temperature and humidity fluctuation to a mobile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635332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A9F0BF-3677-4288-B4E6-4654A30E9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6" y="174173"/>
            <a:ext cx="4607054" cy="1158857"/>
          </a:xfrm>
        </p:spPr>
        <p:txBody>
          <a:bodyPr>
            <a:normAutofit fontScale="90000"/>
          </a:bodyPr>
          <a:lstStyle/>
          <a:p>
            <a:r>
              <a:rPr lang="en-US"/>
              <a:t>MEET THE TEAM</a:t>
            </a:r>
          </a:p>
        </p:txBody>
      </p:sp>
      <p:graphicFrame>
        <p:nvGraphicFramePr>
          <p:cNvPr id="7" name="Content Placeholder 2" descr="Team Smart Art">
            <a:extLst>
              <a:ext uri="{FF2B5EF4-FFF2-40B4-BE49-F238E27FC236}">
                <a16:creationId xmlns:a16="http://schemas.microsoft.com/office/drawing/2014/main" id="{FEE390D4-E3D2-4A1B-814C-E868A0E10D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9992288"/>
              </p:ext>
            </p:extLst>
          </p:nvPr>
        </p:nvGraphicFramePr>
        <p:xfrm>
          <a:off x="392256" y="1669021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D516DC-C8A4-4CBA-8798-5509B023F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70991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FF8EFEB9A37340ABEBF0E3E841A476" ma:contentTypeVersion="15" ma:contentTypeDescription="Create a new document." ma:contentTypeScope="" ma:versionID="cae4cf1221e55b950a348a685acd998d">
  <xsd:schema xmlns:xsd="http://www.w3.org/2001/XMLSchema" xmlns:xs="http://www.w3.org/2001/XMLSchema" xmlns:p="http://schemas.microsoft.com/office/2006/metadata/properties" xmlns:ns2="2d25ca31-ffaa-4842-a29b-f784434f5546" xmlns:ns3="ba6f676e-5b07-42ee-aaf0-fd50c8fa315d" targetNamespace="http://schemas.microsoft.com/office/2006/metadata/properties" ma:root="true" ma:fieldsID="0775a8190547c0f374d10a206cce56fe" ns2:_="" ns3:_="">
    <xsd:import namespace="2d25ca31-ffaa-4842-a29b-f784434f5546"/>
    <xsd:import namespace="ba6f676e-5b07-42ee-aaf0-fd50c8fa31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CR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25ca31-ffaa-4842-a29b-f784434f55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6f676e-5b07-42ee-aaf0-fd50c8fa315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5f4e62db-7306-4af0-8969-e7d249c890cc}" ma:internalName="TaxCatchAll" ma:showField="CatchAllData" ma:web="ba6f676e-5b07-42ee-aaf0-fd50c8fa31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2d25ca31-ffaa-4842-a29b-f784434f5546" xsi:nil="true"/>
    <TaxCatchAll xmlns="ba6f676e-5b07-42ee-aaf0-fd50c8fa315d" xsi:nil="true"/>
    <lcf76f155ced4ddcb4097134ff3c332f xmlns="2d25ca31-ffaa-4842-a29b-f784434f554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22618F7-18BF-4051-9DE5-A9D1FF4469C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58974A-E601-41C1-8012-FD12897D89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25ca31-ffaa-4842-a29b-f784434f5546"/>
    <ds:schemaRef ds:uri="ba6f676e-5b07-42ee-aaf0-fd50c8fa31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779174-7527-490F-870B-C81F06E4E9E2}">
  <ds:schemaRefs>
    <ds:schemaRef ds:uri="http://www.w3.org/XML/1998/namespace"/>
    <ds:schemaRef ds:uri="2d25ca31-ffaa-4842-a29b-f784434f5546"/>
    <ds:schemaRef ds:uri="http://schemas.openxmlformats.org/package/2006/metadata/core-properties"/>
    <ds:schemaRef ds:uri="http://schemas.microsoft.com/office/2006/metadata/properties"/>
    <ds:schemaRef ds:uri="http://purl.org/dc/dcmitype/"/>
    <ds:schemaRef ds:uri="ba6f676e-5b07-42ee-aaf0-fd50c8fa315d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dark design</Template>
  <TotalTime>11</TotalTime>
  <Words>426</Words>
  <Application>Microsoft Office PowerPoint</Application>
  <PresentationFormat>Widescreen</PresentationFormat>
  <Paragraphs>88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Berlin Sans FB</vt:lpstr>
      <vt:lpstr>Calibri</vt:lpstr>
      <vt:lpstr>Source Sans Pro</vt:lpstr>
      <vt:lpstr>Times New Roman</vt:lpstr>
      <vt:lpstr>FunkyShapesDarkVTI</vt:lpstr>
      <vt:lpstr>INTERNET OF THINGS AND BIG DATA ANALYTICS</vt:lpstr>
      <vt:lpstr>System Overview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MEET THE TEAM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Fernando W.N.D. it19170176</dc:creator>
  <cp:lastModifiedBy>Vithyashagar S.T. it19058474</cp:lastModifiedBy>
  <cp:revision>2</cp:revision>
  <dcterms:created xsi:type="dcterms:W3CDTF">2022-04-28T15:07:44Z</dcterms:created>
  <dcterms:modified xsi:type="dcterms:W3CDTF">2023-01-17T17:07:53Z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0x010100F9FF8EFEB9A37340ABEBF0E3E841A476</vt:lpwstr>
  </property>
  <property fmtid="{D5CDD505-2E9C-101B-9397-08002B2CF9AE}" pid="3" name="MediaServiceImageTags">
    <vt:lpwstr/>
  </property>
</Properties>
</file>